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3" r:id="rId3"/>
    <p:sldId id="264" r:id="rId4"/>
    <p:sldId id="256" r:id="rId5"/>
    <p:sldId id="258" r:id="rId6"/>
    <p:sldId id="259" r:id="rId7"/>
    <p:sldId id="260" r:id="rId8"/>
    <p:sldId id="261" r:id="rId9"/>
    <p:sldId id="265" r:id="rId10"/>
    <p:sldId id="266" r:id="rId11"/>
    <p:sldId id="267" r:id="rId12"/>
    <p:sldId id="268" r:id="rId13"/>
    <p:sldId id="271" r:id="rId14"/>
    <p:sldId id="269" r:id="rId15"/>
    <p:sldId id="272" r:id="rId16"/>
    <p:sldId id="273" r:id="rId17"/>
    <p:sldId id="31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3" r:id="rId46"/>
    <p:sldId id="302" r:id="rId47"/>
    <p:sldId id="304" r:id="rId48"/>
    <p:sldId id="305" r:id="rId49"/>
    <p:sldId id="306" r:id="rId50"/>
    <p:sldId id="307" r:id="rId51"/>
    <p:sldId id="308" r:id="rId52"/>
    <p:sldId id="310" r:id="rId53"/>
    <p:sldId id="311" r:id="rId54"/>
    <p:sldId id="312" r:id="rId55"/>
    <p:sldId id="314" r:id="rId56"/>
    <p:sldId id="316" r:id="rId57"/>
    <p:sldId id="317" r:id="rId58"/>
    <p:sldId id="31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90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EA216A-A21F-454A-8104-F51842673A4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371B4D3-201B-4143-9403-82F705437039}">
      <dgm:prSet/>
      <dgm:spPr/>
      <dgm:t>
        <a:bodyPr/>
        <a:lstStyle/>
        <a:p>
          <a:r>
            <a:rPr lang="en-US"/>
            <a:t>Linked list </a:t>
          </a:r>
        </a:p>
      </dgm:t>
    </dgm:pt>
    <dgm:pt modelId="{A6771D40-6879-44A9-B2FB-E7A5D3E49E3C}" type="parTrans" cxnId="{8D5EE006-6D06-46ED-99C9-670A8BDBF1B3}">
      <dgm:prSet/>
      <dgm:spPr/>
      <dgm:t>
        <a:bodyPr/>
        <a:lstStyle/>
        <a:p>
          <a:endParaRPr lang="en-US"/>
        </a:p>
      </dgm:t>
    </dgm:pt>
    <dgm:pt modelId="{3614DE9B-5C9B-46A9-8710-E452328108B3}" type="sibTrans" cxnId="{8D5EE006-6D06-46ED-99C9-670A8BDBF1B3}">
      <dgm:prSet/>
      <dgm:spPr/>
      <dgm:t>
        <a:bodyPr/>
        <a:lstStyle/>
        <a:p>
          <a:endParaRPr lang="en-US"/>
        </a:p>
      </dgm:t>
    </dgm:pt>
    <dgm:pt modelId="{3495574A-F39F-4A63-9242-587D7ADFF6C0}">
      <dgm:prSet/>
      <dgm:spPr/>
      <dgm:t>
        <a:bodyPr/>
        <a:lstStyle/>
        <a:p>
          <a:r>
            <a:rPr lang="en-US"/>
            <a:t>Queue</a:t>
          </a:r>
        </a:p>
      </dgm:t>
    </dgm:pt>
    <dgm:pt modelId="{819B14A3-934A-4DC3-BBE8-9C920D425E62}" type="parTrans" cxnId="{EF40C39F-892E-4A3B-AEDC-A48366B6DF37}">
      <dgm:prSet/>
      <dgm:spPr/>
      <dgm:t>
        <a:bodyPr/>
        <a:lstStyle/>
        <a:p>
          <a:endParaRPr lang="en-US"/>
        </a:p>
      </dgm:t>
    </dgm:pt>
    <dgm:pt modelId="{7EA85962-2EFF-461A-8C4E-3C43938D7C36}" type="sibTrans" cxnId="{EF40C39F-892E-4A3B-AEDC-A48366B6DF37}">
      <dgm:prSet/>
      <dgm:spPr/>
      <dgm:t>
        <a:bodyPr/>
        <a:lstStyle/>
        <a:p>
          <a:endParaRPr lang="en-US"/>
        </a:p>
      </dgm:t>
    </dgm:pt>
    <dgm:pt modelId="{FAF1465A-C704-481B-9139-F152153CB3CD}">
      <dgm:prSet/>
      <dgm:spPr/>
      <dgm:t>
        <a:bodyPr/>
        <a:lstStyle/>
        <a:p>
          <a:r>
            <a:rPr lang="en-US"/>
            <a:t>Python list</a:t>
          </a:r>
        </a:p>
      </dgm:t>
    </dgm:pt>
    <dgm:pt modelId="{3B7EA396-E174-482A-B4CC-62B97CEC91CE}" type="parTrans" cxnId="{EC44D7DE-74FC-414F-BE24-EDBD9AE45F2D}">
      <dgm:prSet/>
      <dgm:spPr/>
      <dgm:t>
        <a:bodyPr/>
        <a:lstStyle/>
        <a:p>
          <a:endParaRPr lang="en-US"/>
        </a:p>
      </dgm:t>
    </dgm:pt>
    <dgm:pt modelId="{FA089F6E-9F3E-438D-8F8F-D18E6CFA9338}" type="sibTrans" cxnId="{EC44D7DE-74FC-414F-BE24-EDBD9AE45F2D}">
      <dgm:prSet/>
      <dgm:spPr/>
      <dgm:t>
        <a:bodyPr/>
        <a:lstStyle/>
        <a:p>
          <a:endParaRPr lang="en-US"/>
        </a:p>
      </dgm:t>
    </dgm:pt>
    <dgm:pt modelId="{F39F87ED-8699-4E49-9127-01C06D49C510}" type="pres">
      <dgm:prSet presAssocID="{FAEA216A-A21F-454A-8104-F51842673A44}" presName="linear" presStyleCnt="0">
        <dgm:presLayoutVars>
          <dgm:animLvl val="lvl"/>
          <dgm:resizeHandles val="exact"/>
        </dgm:presLayoutVars>
      </dgm:prSet>
      <dgm:spPr/>
    </dgm:pt>
    <dgm:pt modelId="{D082048C-21B9-47F0-BA9B-32B711E238D8}" type="pres">
      <dgm:prSet presAssocID="{8371B4D3-201B-4143-9403-82F705437039}" presName="parentText" presStyleLbl="node1" presStyleIdx="0" presStyleCnt="3">
        <dgm:presLayoutVars>
          <dgm:chMax val="0"/>
          <dgm:bulletEnabled val="1"/>
        </dgm:presLayoutVars>
      </dgm:prSet>
      <dgm:spPr/>
    </dgm:pt>
    <dgm:pt modelId="{A4CBB149-88E7-45D0-9680-6259E1512ECF}" type="pres">
      <dgm:prSet presAssocID="{3614DE9B-5C9B-46A9-8710-E452328108B3}" presName="spacer" presStyleCnt="0"/>
      <dgm:spPr/>
    </dgm:pt>
    <dgm:pt modelId="{1F81101B-2E98-4E7C-93BF-F2E52EACAC40}" type="pres">
      <dgm:prSet presAssocID="{3495574A-F39F-4A63-9242-587D7ADFF6C0}" presName="parentText" presStyleLbl="node1" presStyleIdx="1" presStyleCnt="3">
        <dgm:presLayoutVars>
          <dgm:chMax val="0"/>
          <dgm:bulletEnabled val="1"/>
        </dgm:presLayoutVars>
      </dgm:prSet>
      <dgm:spPr/>
    </dgm:pt>
    <dgm:pt modelId="{4FDCC02A-02A1-44DB-AD27-A4F6A41D455F}" type="pres">
      <dgm:prSet presAssocID="{7EA85962-2EFF-461A-8C4E-3C43938D7C36}" presName="spacer" presStyleCnt="0"/>
      <dgm:spPr/>
    </dgm:pt>
    <dgm:pt modelId="{9A231D98-17B1-43F7-8CB7-5795D28DC76F}" type="pres">
      <dgm:prSet presAssocID="{FAF1465A-C704-481B-9139-F152153CB3CD}" presName="parentText" presStyleLbl="node1" presStyleIdx="2" presStyleCnt="3">
        <dgm:presLayoutVars>
          <dgm:chMax val="0"/>
          <dgm:bulletEnabled val="1"/>
        </dgm:presLayoutVars>
      </dgm:prSet>
      <dgm:spPr/>
    </dgm:pt>
  </dgm:ptLst>
  <dgm:cxnLst>
    <dgm:cxn modelId="{8D5EE006-6D06-46ED-99C9-670A8BDBF1B3}" srcId="{FAEA216A-A21F-454A-8104-F51842673A44}" destId="{8371B4D3-201B-4143-9403-82F705437039}" srcOrd="0" destOrd="0" parTransId="{A6771D40-6879-44A9-B2FB-E7A5D3E49E3C}" sibTransId="{3614DE9B-5C9B-46A9-8710-E452328108B3}"/>
    <dgm:cxn modelId="{DB4C705C-149B-4E34-B4ED-4D0AE305D4A0}" type="presOf" srcId="{FAF1465A-C704-481B-9139-F152153CB3CD}" destId="{9A231D98-17B1-43F7-8CB7-5795D28DC76F}" srcOrd="0" destOrd="0" presId="urn:microsoft.com/office/officeart/2005/8/layout/vList2"/>
    <dgm:cxn modelId="{4592DF78-21EA-4AB6-97E3-E58C8AD1B78E}" type="presOf" srcId="{FAEA216A-A21F-454A-8104-F51842673A44}" destId="{F39F87ED-8699-4E49-9127-01C06D49C510}" srcOrd="0" destOrd="0" presId="urn:microsoft.com/office/officeart/2005/8/layout/vList2"/>
    <dgm:cxn modelId="{89D0787F-D54E-4F6B-831D-BF3D9C4906EF}" type="presOf" srcId="{3495574A-F39F-4A63-9242-587D7ADFF6C0}" destId="{1F81101B-2E98-4E7C-93BF-F2E52EACAC40}" srcOrd="0" destOrd="0" presId="urn:microsoft.com/office/officeart/2005/8/layout/vList2"/>
    <dgm:cxn modelId="{EF40C39F-892E-4A3B-AEDC-A48366B6DF37}" srcId="{FAEA216A-A21F-454A-8104-F51842673A44}" destId="{3495574A-F39F-4A63-9242-587D7ADFF6C0}" srcOrd="1" destOrd="0" parTransId="{819B14A3-934A-4DC3-BBE8-9C920D425E62}" sibTransId="{7EA85962-2EFF-461A-8C4E-3C43938D7C36}"/>
    <dgm:cxn modelId="{42C599DA-9009-47ED-81DB-6097CB0AB173}" type="presOf" srcId="{8371B4D3-201B-4143-9403-82F705437039}" destId="{D082048C-21B9-47F0-BA9B-32B711E238D8}" srcOrd="0" destOrd="0" presId="urn:microsoft.com/office/officeart/2005/8/layout/vList2"/>
    <dgm:cxn modelId="{EC44D7DE-74FC-414F-BE24-EDBD9AE45F2D}" srcId="{FAEA216A-A21F-454A-8104-F51842673A44}" destId="{FAF1465A-C704-481B-9139-F152153CB3CD}" srcOrd="2" destOrd="0" parTransId="{3B7EA396-E174-482A-B4CC-62B97CEC91CE}" sibTransId="{FA089F6E-9F3E-438D-8F8F-D18E6CFA9338}"/>
    <dgm:cxn modelId="{6D3A285C-0575-4A5F-8BBE-1400213F000A}" type="presParOf" srcId="{F39F87ED-8699-4E49-9127-01C06D49C510}" destId="{D082048C-21B9-47F0-BA9B-32B711E238D8}" srcOrd="0" destOrd="0" presId="urn:microsoft.com/office/officeart/2005/8/layout/vList2"/>
    <dgm:cxn modelId="{06C7959E-513C-4E12-8F39-35F3C557BF35}" type="presParOf" srcId="{F39F87ED-8699-4E49-9127-01C06D49C510}" destId="{A4CBB149-88E7-45D0-9680-6259E1512ECF}" srcOrd="1" destOrd="0" presId="urn:microsoft.com/office/officeart/2005/8/layout/vList2"/>
    <dgm:cxn modelId="{CC3EBF35-4BF6-450B-8674-B70705FD7DE4}" type="presParOf" srcId="{F39F87ED-8699-4E49-9127-01C06D49C510}" destId="{1F81101B-2E98-4E7C-93BF-F2E52EACAC40}" srcOrd="2" destOrd="0" presId="urn:microsoft.com/office/officeart/2005/8/layout/vList2"/>
    <dgm:cxn modelId="{7B5A17DF-BCC0-4524-8033-9946984A428F}" type="presParOf" srcId="{F39F87ED-8699-4E49-9127-01C06D49C510}" destId="{4FDCC02A-02A1-44DB-AD27-A4F6A41D455F}" srcOrd="3" destOrd="0" presId="urn:microsoft.com/office/officeart/2005/8/layout/vList2"/>
    <dgm:cxn modelId="{FADD9E9E-669F-4553-AFB7-0455858D3231}" type="presParOf" srcId="{F39F87ED-8699-4E49-9127-01C06D49C510}" destId="{9A231D98-17B1-43F7-8CB7-5795D28DC76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2048C-21B9-47F0-BA9B-32B711E238D8}">
      <dsp:nvSpPr>
        <dsp:cNvPr id="0" name=""/>
        <dsp:cNvSpPr/>
      </dsp:nvSpPr>
      <dsp:spPr>
        <a:xfrm>
          <a:off x="0" y="299218"/>
          <a:ext cx="6797675" cy="155902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Linked list </a:t>
          </a:r>
        </a:p>
      </dsp:txBody>
      <dsp:txXfrm>
        <a:off x="76105" y="375323"/>
        <a:ext cx="6645465" cy="1406815"/>
      </dsp:txXfrm>
    </dsp:sp>
    <dsp:sp modelId="{1F81101B-2E98-4E7C-93BF-F2E52EACAC40}">
      <dsp:nvSpPr>
        <dsp:cNvPr id="0" name=""/>
        <dsp:cNvSpPr/>
      </dsp:nvSpPr>
      <dsp:spPr>
        <a:xfrm>
          <a:off x="0" y="2045443"/>
          <a:ext cx="6797675" cy="1559025"/>
        </a:xfrm>
        <a:prstGeom prst="roundRect">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Queue</a:t>
          </a:r>
        </a:p>
      </dsp:txBody>
      <dsp:txXfrm>
        <a:off x="76105" y="2121548"/>
        <a:ext cx="6645465" cy="1406815"/>
      </dsp:txXfrm>
    </dsp:sp>
    <dsp:sp modelId="{9A231D98-17B1-43F7-8CB7-5795D28DC76F}">
      <dsp:nvSpPr>
        <dsp:cNvPr id="0" name=""/>
        <dsp:cNvSpPr/>
      </dsp:nvSpPr>
      <dsp:spPr>
        <a:xfrm>
          <a:off x="0" y="3791668"/>
          <a:ext cx="6797675" cy="1559025"/>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Python list</a:t>
          </a:r>
        </a:p>
      </dsp:txBody>
      <dsp:txXfrm>
        <a:off x="76105" y="3867773"/>
        <a:ext cx="6645465" cy="14068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67E11-8AEF-4480-851D-8024084DAFDF}" type="datetimeFigureOut">
              <a:rPr lang="en-PK" smtClean="0"/>
              <a:t>08/03/2021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58033E-A9AF-4A2A-99E3-F7DF26EF00A7}" type="slidenum">
              <a:rPr lang="en-PK" smtClean="0"/>
              <a:t>‹#›</a:t>
            </a:fld>
            <a:endParaRPr lang="en-P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911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67E11-8AEF-4480-851D-8024084DAFDF}" type="datetimeFigureOut">
              <a:rPr lang="en-PK" smtClean="0"/>
              <a:t>08/03/2021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58033E-A9AF-4A2A-99E3-F7DF26EF00A7}" type="slidenum">
              <a:rPr lang="en-PK" smtClean="0"/>
              <a:t>‹#›</a:t>
            </a:fld>
            <a:endParaRPr lang="en-PK"/>
          </a:p>
        </p:txBody>
      </p:sp>
    </p:spTree>
    <p:extLst>
      <p:ext uri="{BB962C8B-B14F-4D97-AF65-F5344CB8AC3E}">
        <p14:creationId xmlns:p14="http://schemas.microsoft.com/office/powerpoint/2010/main" val="126391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67E11-8AEF-4480-851D-8024084DAFDF}" type="datetimeFigureOut">
              <a:rPr lang="en-PK" smtClean="0"/>
              <a:t>08/03/2021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58033E-A9AF-4A2A-99E3-F7DF26EF00A7}" type="slidenum">
              <a:rPr lang="en-PK" smtClean="0"/>
              <a:t>‹#›</a:t>
            </a:fld>
            <a:endParaRPr lang="en-PK"/>
          </a:p>
        </p:txBody>
      </p:sp>
    </p:spTree>
    <p:extLst>
      <p:ext uri="{BB962C8B-B14F-4D97-AF65-F5344CB8AC3E}">
        <p14:creationId xmlns:p14="http://schemas.microsoft.com/office/powerpoint/2010/main" val="2488073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67E11-8AEF-4480-851D-8024084DAFDF}" type="datetimeFigureOut">
              <a:rPr lang="en-PK" smtClean="0"/>
              <a:t>08/03/2021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58033E-A9AF-4A2A-99E3-F7DF26EF00A7}" type="slidenum">
              <a:rPr lang="en-PK" smtClean="0"/>
              <a:t>‹#›</a:t>
            </a:fld>
            <a:endParaRPr lang="en-PK"/>
          </a:p>
        </p:txBody>
      </p:sp>
    </p:spTree>
    <p:extLst>
      <p:ext uri="{BB962C8B-B14F-4D97-AF65-F5344CB8AC3E}">
        <p14:creationId xmlns:p14="http://schemas.microsoft.com/office/powerpoint/2010/main" val="86385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67E11-8AEF-4480-851D-8024084DAFDF}" type="datetimeFigureOut">
              <a:rPr lang="en-PK" smtClean="0"/>
              <a:t>08/03/2021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A58033E-A9AF-4A2A-99E3-F7DF26EF00A7}" type="slidenum">
              <a:rPr lang="en-PK" smtClean="0"/>
              <a:t>‹#›</a:t>
            </a:fld>
            <a:endParaRPr lang="en-P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3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167E11-8AEF-4480-851D-8024084DAFDF}" type="datetimeFigureOut">
              <a:rPr lang="en-PK" smtClean="0"/>
              <a:t>08/03/2021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A58033E-A9AF-4A2A-99E3-F7DF26EF00A7}" type="slidenum">
              <a:rPr lang="en-PK" smtClean="0"/>
              <a:t>‹#›</a:t>
            </a:fld>
            <a:endParaRPr lang="en-PK"/>
          </a:p>
        </p:txBody>
      </p:sp>
    </p:spTree>
    <p:extLst>
      <p:ext uri="{BB962C8B-B14F-4D97-AF65-F5344CB8AC3E}">
        <p14:creationId xmlns:p14="http://schemas.microsoft.com/office/powerpoint/2010/main" val="237010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67E11-8AEF-4480-851D-8024084DAFDF}" type="datetimeFigureOut">
              <a:rPr lang="en-PK" smtClean="0"/>
              <a:t>08/03/2021</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AA58033E-A9AF-4A2A-99E3-F7DF26EF00A7}" type="slidenum">
              <a:rPr lang="en-PK" smtClean="0"/>
              <a:t>‹#›</a:t>
            </a:fld>
            <a:endParaRPr lang="en-PK"/>
          </a:p>
        </p:txBody>
      </p:sp>
    </p:spTree>
    <p:extLst>
      <p:ext uri="{BB962C8B-B14F-4D97-AF65-F5344CB8AC3E}">
        <p14:creationId xmlns:p14="http://schemas.microsoft.com/office/powerpoint/2010/main" val="398431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167E11-8AEF-4480-851D-8024084DAFDF}" type="datetimeFigureOut">
              <a:rPr lang="en-PK" smtClean="0"/>
              <a:t>08/03/2021</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AA58033E-A9AF-4A2A-99E3-F7DF26EF00A7}" type="slidenum">
              <a:rPr lang="en-PK" smtClean="0"/>
              <a:t>‹#›</a:t>
            </a:fld>
            <a:endParaRPr lang="en-PK"/>
          </a:p>
        </p:txBody>
      </p:sp>
    </p:spTree>
    <p:extLst>
      <p:ext uri="{BB962C8B-B14F-4D97-AF65-F5344CB8AC3E}">
        <p14:creationId xmlns:p14="http://schemas.microsoft.com/office/powerpoint/2010/main" val="2690805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0167E11-8AEF-4480-851D-8024084DAFDF}" type="datetimeFigureOut">
              <a:rPr lang="en-PK" smtClean="0"/>
              <a:t>08/03/2021</a:t>
            </a:fld>
            <a:endParaRPr lang="en-PK"/>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PK"/>
          </a:p>
        </p:txBody>
      </p:sp>
      <p:sp>
        <p:nvSpPr>
          <p:cNvPr id="9" name="Slide Number Placeholder 8"/>
          <p:cNvSpPr>
            <a:spLocks noGrp="1"/>
          </p:cNvSpPr>
          <p:nvPr>
            <p:ph type="sldNum" sz="quarter" idx="12"/>
          </p:nvPr>
        </p:nvSpPr>
        <p:spPr/>
        <p:txBody>
          <a:bodyPr/>
          <a:lstStyle/>
          <a:p>
            <a:fld id="{AA58033E-A9AF-4A2A-99E3-F7DF26EF00A7}" type="slidenum">
              <a:rPr lang="en-PK" smtClean="0"/>
              <a:t>‹#›</a:t>
            </a:fld>
            <a:endParaRPr lang="en-PK"/>
          </a:p>
        </p:txBody>
      </p:sp>
    </p:spTree>
    <p:extLst>
      <p:ext uri="{BB962C8B-B14F-4D97-AF65-F5344CB8AC3E}">
        <p14:creationId xmlns:p14="http://schemas.microsoft.com/office/powerpoint/2010/main" val="313189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167E11-8AEF-4480-851D-8024084DAFDF}" type="datetimeFigureOut">
              <a:rPr lang="en-PK" smtClean="0"/>
              <a:t>08/03/2021</a:t>
            </a:fld>
            <a:endParaRPr lang="en-PK"/>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PK"/>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58033E-A9AF-4A2A-99E3-F7DF26EF00A7}" type="slidenum">
              <a:rPr lang="en-PK" smtClean="0"/>
              <a:t>‹#›</a:t>
            </a:fld>
            <a:endParaRPr lang="en-PK"/>
          </a:p>
        </p:txBody>
      </p:sp>
    </p:spTree>
    <p:extLst>
      <p:ext uri="{BB962C8B-B14F-4D97-AF65-F5344CB8AC3E}">
        <p14:creationId xmlns:p14="http://schemas.microsoft.com/office/powerpoint/2010/main" val="264392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67E11-8AEF-4480-851D-8024084DAFDF}" type="datetimeFigureOut">
              <a:rPr lang="en-PK" smtClean="0"/>
              <a:t>08/03/2021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A58033E-A9AF-4A2A-99E3-F7DF26EF00A7}" type="slidenum">
              <a:rPr lang="en-PK" smtClean="0"/>
              <a:t>‹#›</a:t>
            </a:fld>
            <a:endParaRPr lang="en-PK"/>
          </a:p>
        </p:txBody>
      </p:sp>
    </p:spTree>
    <p:extLst>
      <p:ext uri="{BB962C8B-B14F-4D97-AF65-F5344CB8AC3E}">
        <p14:creationId xmlns:p14="http://schemas.microsoft.com/office/powerpoint/2010/main" val="1173171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0167E11-8AEF-4480-851D-8024084DAFDF}" type="datetimeFigureOut">
              <a:rPr lang="en-PK" smtClean="0"/>
              <a:t>08/03/2021</a:t>
            </a:fld>
            <a:endParaRPr lang="en-PK"/>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PK"/>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58033E-A9AF-4A2A-99E3-F7DF26EF00A7}" type="slidenum">
              <a:rPr lang="en-PK" smtClean="0"/>
              <a:t>‹#›</a:t>
            </a:fld>
            <a:endParaRPr lang="en-PK"/>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36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0BC581-44F7-4981-BD55-7599452C81CC}"/>
              </a:ext>
            </a:extLst>
          </p:cNvPr>
          <p:cNvSpPr txBox="1"/>
          <p:nvPr/>
        </p:nvSpPr>
        <p:spPr>
          <a:xfrm>
            <a:off x="1477617" y="420391"/>
            <a:ext cx="9236765" cy="1107996"/>
          </a:xfrm>
          <a:prstGeom prst="rect">
            <a:avLst/>
          </a:prstGeom>
          <a:noFill/>
        </p:spPr>
        <p:txBody>
          <a:bodyPr wrap="square" rtlCol="0">
            <a:spAutoFit/>
          </a:bodyPr>
          <a:lstStyle/>
          <a:p>
            <a:pPr algn="ctr"/>
            <a:r>
              <a:rPr lang="en-US" sz="6600" b="1" u="sng" dirty="0">
                <a:solidFill>
                  <a:srgbClr val="FFC000"/>
                </a:solidFill>
                <a:latin typeface="Arial Black" panose="020B0A04020102020204" pitchFamily="34" charset="0"/>
              </a:rPr>
              <a:t>DSA-CEP </a:t>
            </a:r>
            <a:endParaRPr lang="en-PK" sz="6600" b="1" u="sng" dirty="0">
              <a:solidFill>
                <a:srgbClr val="FFC000"/>
              </a:solidFill>
              <a:latin typeface="Arial Black" panose="020B0A04020102020204" pitchFamily="34" charset="0"/>
            </a:endParaRPr>
          </a:p>
        </p:txBody>
      </p:sp>
      <p:sp>
        <p:nvSpPr>
          <p:cNvPr id="3" name="TextBox 2">
            <a:extLst>
              <a:ext uri="{FF2B5EF4-FFF2-40B4-BE49-F238E27FC236}">
                <a16:creationId xmlns:a16="http://schemas.microsoft.com/office/drawing/2014/main" id="{61636DFC-6321-4838-BB1F-FAEA56E3547F}"/>
              </a:ext>
            </a:extLst>
          </p:cNvPr>
          <p:cNvSpPr txBox="1"/>
          <p:nvPr/>
        </p:nvSpPr>
        <p:spPr>
          <a:xfrm>
            <a:off x="1722783" y="3094143"/>
            <a:ext cx="7407965" cy="2246769"/>
          </a:xfrm>
          <a:prstGeom prst="rect">
            <a:avLst/>
          </a:prstGeom>
          <a:noFill/>
        </p:spPr>
        <p:txBody>
          <a:bodyPr wrap="square" rtlCol="0">
            <a:spAutoFit/>
          </a:bodyPr>
          <a:lstStyle/>
          <a:p>
            <a:r>
              <a:rPr lang="en-US" sz="2000" b="1" dirty="0">
                <a:solidFill>
                  <a:schemeClr val="accent1">
                    <a:lumMod val="75000"/>
                  </a:schemeClr>
                </a:solidFill>
              </a:rPr>
              <a:t>Group members :</a:t>
            </a:r>
          </a:p>
          <a:p>
            <a:r>
              <a:rPr lang="en-US" sz="2000" b="1" dirty="0">
                <a:solidFill>
                  <a:schemeClr val="accent1">
                    <a:lumMod val="75000"/>
                  </a:schemeClr>
                </a:solidFill>
              </a:rPr>
              <a:t> </a:t>
            </a:r>
          </a:p>
          <a:p>
            <a:pPr marL="285750" indent="-285750">
              <a:buFont typeface="Arial" panose="020B0604020202020204" pitchFamily="34" charset="0"/>
              <a:buChar char="•"/>
            </a:pPr>
            <a:r>
              <a:rPr lang="en-US" sz="2000" dirty="0">
                <a:solidFill>
                  <a:schemeClr val="accent1">
                    <a:lumMod val="75000"/>
                  </a:schemeClr>
                </a:solidFill>
              </a:rPr>
              <a:t>Muhammad Sabeeh Waqas</a:t>
            </a:r>
          </a:p>
          <a:p>
            <a:pPr marL="285750" indent="-285750">
              <a:buFont typeface="Arial" panose="020B0604020202020204" pitchFamily="34" charset="0"/>
              <a:buChar char="•"/>
            </a:pPr>
            <a:r>
              <a:rPr lang="en-US" sz="2000" dirty="0">
                <a:solidFill>
                  <a:schemeClr val="accent1">
                    <a:lumMod val="75000"/>
                  </a:schemeClr>
                </a:solidFill>
              </a:rPr>
              <a:t>Syed Muhammad Hasan</a:t>
            </a:r>
          </a:p>
          <a:p>
            <a:pPr marL="285750" indent="-285750">
              <a:buFont typeface="Arial" panose="020B0604020202020204" pitchFamily="34" charset="0"/>
              <a:buChar char="•"/>
            </a:pPr>
            <a:r>
              <a:rPr lang="en-US" sz="2000" dirty="0">
                <a:solidFill>
                  <a:schemeClr val="accent1">
                    <a:lumMod val="75000"/>
                  </a:schemeClr>
                </a:solidFill>
              </a:rPr>
              <a:t>Mirza Haider</a:t>
            </a:r>
          </a:p>
          <a:p>
            <a:pPr marL="285750" indent="-285750">
              <a:buFont typeface="Arial" panose="020B0604020202020204" pitchFamily="34" charset="0"/>
              <a:buChar char="•"/>
            </a:pPr>
            <a:r>
              <a:rPr lang="en-US" sz="2000" dirty="0">
                <a:solidFill>
                  <a:schemeClr val="accent1">
                    <a:lumMod val="75000"/>
                  </a:schemeClr>
                </a:solidFill>
              </a:rPr>
              <a:t>Syed Muhammad Ali Naqi</a:t>
            </a:r>
          </a:p>
          <a:p>
            <a:endParaRPr lang="en-PK" sz="2000" dirty="0">
              <a:solidFill>
                <a:schemeClr val="accent1">
                  <a:lumMod val="75000"/>
                </a:schemeClr>
              </a:solidFill>
            </a:endParaRPr>
          </a:p>
        </p:txBody>
      </p:sp>
      <p:sp>
        <p:nvSpPr>
          <p:cNvPr id="4" name="TextBox 3">
            <a:extLst>
              <a:ext uri="{FF2B5EF4-FFF2-40B4-BE49-F238E27FC236}">
                <a16:creationId xmlns:a16="http://schemas.microsoft.com/office/drawing/2014/main" id="{9731F45C-C8A6-442E-B9C5-3C1724777E68}"/>
              </a:ext>
            </a:extLst>
          </p:cNvPr>
          <p:cNvSpPr txBox="1"/>
          <p:nvPr/>
        </p:nvSpPr>
        <p:spPr>
          <a:xfrm>
            <a:off x="1722783" y="5125468"/>
            <a:ext cx="3617844" cy="646331"/>
          </a:xfrm>
          <a:prstGeom prst="rect">
            <a:avLst/>
          </a:prstGeom>
          <a:noFill/>
        </p:spPr>
        <p:txBody>
          <a:bodyPr wrap="square" rtlCol="0">
            <a:spAutoFit/>
          </a:bodyPr>
          <a:lstStyle/>
          <a:p>
            <a:r>
              <a:rPr lang="en-US" b="1" dirty="0">
                <a:solidFill>
                  <a:schemeClr val="accent1">
                    <a:lumMod val="75000"/>
                  </a:schemeClr>
                </a:solidFill>
              </a:rPr>
              <a:t>Course : </a:t>
            </a:r>
          </a:p>
          <a:p>
            <a:r>
              <a:rPr lang="en-US" b="1" dirty="0">
                <a:solidFill>
                  <a:schemeClr val="accent1">
                    <a:lumMod val="75000"/>
                  </a:schemeClr>
                </a:solidFill>
              </a:rPr>
              <a:t>		</a:t>
            </a:r>
            <a:r>
              <a:rPr lang="en-US" dirty="0">
                <a:solidFill>
                  <a:schemeClr val="accent1">
                    <a:lumMod val="75000"/>
                  </a:schemeClr>
                </a:solidFill>
              </a:rPr>
              <a:t>BEE-56D</a:t>
            </a:r>
            <a:endParaRPr lang="en-PK" dirty="0">
              <a:solidFill>
                <a:schemeClr val="accent1">
                  <a:lumMod val="75000"/>
                </a:schemeClr>
              </a:solidFill>
            </a:endParaRPr>
          </a:p>
        </p:txBody>
      </p:sp>
      <p:pic>
        <p:nvPicPr>
          <p:cNvPr id="6" name="Picture 5" descr="Logo&#10;&#10;Description automatically generated">
            <a:extLst>
              <a:ext uri="{FF2B5EF4-FFF2-40B4-BE49-F238E27FC236}">
                <a16:creationId xmlns:a16="http://schemas.microsoft.com/office/drawing/2014/main" id="{552EFA24-293F-4032-8034-8A803E02E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4379" y="321917"/>
            <a:ext cx="2095500" cy="2095500"/>
          </a:xfrm>
          <a:prstGeom prst="rect">
            <a:avLst/>
          </a:prstGeom>
        </p:spPr>
      </p:pic>
      <p:pic>
        <p:nvPicPr>
          <p:cNvPr id="8" name="Picture 7" descr="Logo&#10;&#10;Description automatically generated">
            <a:extLst>
              <a:ext uri="{FF2B5EF4-FFF2-40B4-BE49-F238E27FC236}">
                <a16:creationId xmlns:a16="http://schemas.microsoft.com/office/drawing/2014/main" id="{57E691CA-9483-44DE-ADBB-4152B0A43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21" y="146679"/>
            <a:ext cx="2391897" cy="2445975"/>
          </a:xfrm>
          <a:prstGeom prst="rect">
            <a:avLst/>
          </a:prstGeom>
        </p:spPr>
      </p:pic>
    </p:spTree>
    <p:extLst>
      <p:ext uri="{BB962C8B-B14F-4D97-AF65-F5344CB8AC3E}">
        <p14:creationId xmlns:p14="http://schemas.microsoft.com/office/powerpoint/2010/main" val="1164921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61">
            <a:extLst>
              <a:ext uri="{FF2B5EF4-FFF2-40B4-BE49-F238E27FC236}">
                <a16:creationId xmlns:a16="http://schemas.microsoft.com/office/drawing/2014/main" id="{A89584D4-721F-4CD8-B762-096D55F05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4"/>
          <a:stretch>
            <a:fillRect/>
          </a:stretch>
        </p:blipFill>
        <p:spPr bwMode="auto">
          <a:xfrm>
            <a:off x="0" y="2254950"/>
            <a:ext cx="7213600" cy="1244587"/>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33" descr="Graphical user interface, text, application&#10;&#10;Description automatically generated">
            <a:extLst>
              <a:ext uri="{FF2B5EF4-FFF2-40B4-BE49-F238E27FC236}">
                <a16:creationId xmlns:a16="http://schemas.microsoft.com/office/drawing/2014/main" id="{9EF414D8-F832-4967-A8D5-311652C191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5" t="2409" r="49195" b="23431"/>
          <a:stretch/>
        </p:blipFill>
        <p:spPr bwMode="auto">
          <a:xfrm>
            <a:off x="7499350" y="1079492"/>
            <a:ext cx="4362450" cy="48400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A3DB69C6-F9BF-495B-BAD8-32A86EA5EA22}"/>
              </a:ext>
            </a:extLst>
          </p:cNvPr>
          <p:cNvSpPr>
            <a:spLocks noChangeArrowheads="1"/>
          </p:cNvSpPr>
          <p:nvPr/>
        </p:nvSpPr>
        <p:spPr bwMode="auto">
          <a:xfrm>
            <a:off x="1600200" y="384603"/>
            <a:ext cx="34805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2000" u="sng" strike="noStrike" cap="none" normalizeH="0" baseline="0" dirty="0">
                <a:ln>
                  <a:noFill/>
                </a:ln>
                <a:solidFill>
                  <a:srgbClr val="FFC000"/>
                </a:solidFill>
                <a:effectLst/>
                <a:latin typeface="Arial Black" panose="020B0A04020102020204" pitchFamily="34" charset="0"/>
                <a:ea typeface="Calibri" panose="020F0502020204030204" pitchFamily="34" charset="0"/>
                <a:cs typeface="Times New Roman" panose="02020603050405020304" pitchFamily="18" charset="0"/>
              </a:rPr>
              <a:t>Flight database syntax:</a:t>
            </a:r>
            <a:endParaRPr kumimoji="0" lang="en-US" altLang="en-PK" sz="16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2800" u="sng" strike="noStrike" cap="none" normalizeH="0" baseline="0" dirty="0">
              <a:ln>
                <a:noFill/>
              </a:ln>
              <a:solidFill>
                <a:srgbClr val="FFC000"/>
              </a:solidFill>
              <a:effectLst/>
              <a:latin typeface="Arial Black" panose="020B0A04020102020204" pitchFamily="34" charset="0"/>
            </a:endParaRPr>
          </a:p>
        </p:txBody>
      </p:sp>
      <p:sp>
        <p:nvSpPr>
          <p:cNvPr id="4" name="Rectangle 5">
            <a:extLst>
              <a:ext uri="{FF2B5EF4-FFF2-40B4-BE49-F238E27FC236}">
                <a16:creationId xmlns:a16="http://schemas.microsoft.com/office/drawing/2014/main" id="{3289DCB1-EFBF-4BA5-80F0-C4B714DD8A64}"/>
              </a:ext>
            </a:extLst>
          </p:cNvPr>
          <p:cNvSpPr>
            <a:spLocks noChangeArrowheads="1"/>
          </p:cNvSpPr>
          <p:nvPr/>
        </p:nvSpPr>
        <p:spPr bwMode="auto">
          <a:xfrm>
            <a:off x="457200" y="4191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spTree>
    <p:extLst>
      <p:ext uri="{BB962C8B-B14F-4D97-AF65-F5344CB8AC3E}">
        <p14:creationId xmlns:p14="http://schemas.microsoft.com/office/powerpoint/2010/main" val="223676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729907-0315-4750-9F9C-454625658828}"/>
              </a:ext>
            </a:extLst>
          </p:cNvPr>
          <p:cNvPicPr>
            <a:picLocks noChangeAspect="1"/>
          </p:cNvPicPr>
          <p:nvPr/>
        </p:nvPicPr>
        <p:blipFill>
          <a:blip r:embed="rId2"/>
          <a:stretch>
            <a:fillRect/>
          </a:stretch>
        </p:blipFill>
        <p:spPr>
          <a:xfrm>
            <a:off x="3324225" y="1804987"/>
            <a:ext cx="5543550" cy="3248025"/>
          </a:xfrm>
          <a:prstGeom prst="rect">
            <a:avLst/>
          </a:prstGeom>
        </p:spPr>
      </p:pic>
      <p:sp>
        <p:nvSpPr>
          <p:cNvPr id="22" name="Rectangle 3">
            <a:extLst>
              <a:ext uri="{FF2B5EF4-FFF2-40B4-BE49-F238E27FC236}">
                <a16:creationId xmlns:a16="http://schemas.microsoft.com/office/drawing/2014/main" id="{8B9B5AE6-BC4A-4A38-92DD-0F1B12A71007}"/>
              </a:ext>
            </a:extLst>
          </p:cNvPr>
          <p:cNvSpPr>
            <a:spLocks noChangeArrowheads="1"/>
          </p:cNvSpPr>
          <p:nvPr/>
        </p:nvSpPr>
        <p:spPr bwMode="auto">
          <a:xfrm>
            <a:off x="1600200" y="261494"/>
            <a:ext cx="64135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2800" u="sng" strike="noStrike" cap="none" normalizeH="0" baseline="0" dirty="0">
                <a:ln>
                  <a:noFill/>
                </a:ln>
                <a:solidFill>
                  <a:srgbClr val="FFC000"/>
                </a:solidFill>
                <a:effectLst/>
                <a:latin typeface="Arial Black" panose="020B0A04020102020204" pitchFamily="34" charset="0"/>
                <a:ea typeface="Calibri" panose="020F0502020204030204" pitchFamily="34" charset="0"/>
                <a:cs typeface="Times New Roman" panose="02020603050405020304" pitchFamily="18" charset="0"/>
              </a:rPr>
              <a:t>Booking Number syntax:</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Tree>
    <p:extLst>
      <p:ext uri="{BB962C8B-B14F-4D97-AF65-F5344CB8AC3E}">
        <p14:creationId xmlns:p14="http://schemas.microsoft.com/office/powerpoint/2010/main" val="245868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CF4C9-62A4-4FC1-B260-677C15BF3744}"/>
              </a:ext>
            </a:extLst>
          </p:cNvPr>
          <p:cNvPicPr>
            <a:picLocks noChangeAspect="1"/>
          </p:cNvPicPr>
          <p:nvPr/>
        </p:nvPicPr>
        <p:blipFill>
          <a:blip r:embed="rId2"/>
          <a:stretch>
            <a:fillRect/>
          </a:stretch>
        </p:blipFill>
        <p:spPr>
          <a:xfrm>
            <a:off x="303095" y="912812"/>
            <a:ext cx="10288705" cy="5032375"/>
          </a:xfrm>
          <a:prstGeom prst="rect">
            <a:avLst/>
          </a:prstGeom>
        </p:spPr>
      </p:pic>
      <p:sp>
        <p:nvSpPr>
          <p:cNvPr id="4" name="Rectangle 3">
            <a:extLst>
              <a:ext uri="{FF2B5EF4-FFF2-40B4-BE49-F238E27FC236}">
                <a16:creationId xmlns:a16="http://schemas.microsoft.com/office/drawing/2014/main" id="{699F7AC9-7749-49BD-B5E4-37DD10AF3E85}"/>
              </a:ext>
            </a:extLst>
          </p:cNvPr>
          <p:cNvSpPr>
            <a:spLocks noChangeArrowheads="1"/>
          </p:cNvSpPr>
          <p:nvPr/>
        </p:nvSpPr>
        <p:spPr bwMode="auto">
          <a:xfrm>
            <a:off x="1600200" y="261494"/>
            <a:ext cx="64135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2800" u="sng" strike="noStrike" cap="none" normalizeH="0" baseline="0" dirty="0">
                <a:ln>
                  <a:noFill/>
                </a:ln>
                <a:solidFill>
                  <a:srgbClr val="FFC000"/>
                </a:solidFill>
                <a:effectLst/>
                <a:latin typeface="Arial Black" panose="020B0A04020102020204" pitchFamily="34" charset="0"/>
                <a:ea typeface="Calibri" panose="020F0502020204030204" pitchFamily="34" charset="0"/>
                <a:cs typeface="Times New Roman" panose="02020603050405020304" pitchFamily="18" charset="0"/>
              </a:rPr>
              <a:t>Linke</a:t>
            </a: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d List Class :</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Tree>
    <p:extLst>
      <p:ext uri="{BB962C8B-B14F-4D97-AF65-F5344CB8AC3E}">
        <p14:creationId xmlns:p14="http://schemas.microsoft.com/office/powerpoint/2010/main" val="1405505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A8F26-1DCB-4E8B-921D-FED7D7334A28}"/>
              </a:ext>
            </a:extLst>
          </p:cNvPr>
          <p:cNvPicPr>
            <a:picLocks noChangeAspect="1"/>
          </p:cNvPicPr>
          <p:nvPr/>
        </p:nvPicPr>
        <p:blipFill>
          <a:blip r:embed="rId2"/>
          <a:stretch>
            <a:fillRect/>
          </a:stretch>
        </p:blipFill>
        <p:spPr>
          <a:xfrm>
            <a:off x="1699418" y="800103"/>
            <a:ext cx="8793163" cy="5463713"/>
          </a:xfrm>
          <a:prstGeom prst="rect">
            <a:avLst/>
          </a:prstGeom>
        </p:spPr>
      </p:pic>
      <p:sp>
        <p:nvSpPr>
          <p:cNvPr id="4" name="Rectangle 3">
            <a:extLst>
              <a:ext uri="{FF2B5EF4-FFF2-40B4-BE49-F238E27FC236}">
                <a16:creationId xmlns:a16="http://schemas.microsoft.com/office/drawing/2014/main" id="{1CECBEEB-117D-4055-B7A7-4AFF83D63306}"/>
              </a:ext>
            </a:extLst>
          </p:cNvPr>
          <p:cNvSpPr>
            <a:spLocks noChangeArrowheads="1"/>
          </p:cNvSpPr>
          <p:nvPr/>
        </p:nvSpPr>
        <p:spPr bwMode="auto">
          <a:xfrm>
            <a:off x="1600200" y="261494"/>
            <a:ext cx="64135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2800" u="sng" strike="noStrike" cap="none" normalizeH="0" baseline="0" dirty="0">
                <a:ln>
                  <a:noFill/>
                </a:ln>
                <a:solidFill>
                  <a:srgbClr val="FFC000"/>
                </a:solidFill>
                <a:effectLst/>
                <a:latin typeface="Arial Black" panose="020B0A04020102020204" pitchFamily="34" charset="0"/>
                <a:ea typeface="Calibri" panose="020F0502020204030204" pitchFamily="34" charset="0"/>
                <a:cs typeface="Times New Roman" panose="02020603050405020304" pitchFamily="18" charset="0"/>
              </a:rPr>
              <a:t>Queue </a:t>
            </a: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Class (for waiting list):</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Tree>
    <p:extLst>
      <p:ext uri="{BB962C8B-B14F-4D97-AF65-F5344CB8AC3E}">
        <p14:creationId xmlns:p14="http://schemas.microsoft.com/office/powerpoint/2010/main" val="3125398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19ABC7-5258-4C7E-9E2A-81334E7472F8}"/>
              </a:ext>
            </a:extLst>
          </p:cNvPr>
          <p:cNvPicPr>
            <a:picLocks noChangeAspect="1"/>
          </p:cNvPicPr>
          <p:nvPr/>
        </p:nvPicPr>
        <p:blipFill>
          <a:blip r:embed="rId2"/>
          <a:stretch>
            <a:fillRect/>
          </a:stretch>
        </p:blipFill>
        <p:spPr>
          <a:xfrm>
            <a:off x="1434306" y="2154436"/>
            <a:ext cx="9323388" cy="3746154"/>
          </a:xfrm>
          <a:prstGeom prst="rect">
            <a:avLst/>
          </a:prstGeom>
        </p:spPr>
      </p:pic>
      <p:sp>
        <p:nvSpPr>
          <p:cNvPr id="4" name="Rectangle 3">
            <a:extLst>
              <a:ext uri="{FF2B5EF4-FFF2-40B4-BE49-F238E27FC236}">
                <a16:creationId xmlns:a16="http://schemas.microsoft.com/office/drawing/2014/main" id="{C4EE4C0A-BF75-49A3-AD97-54D3B886999D}"/>
              </a:ext>
            </a:extLst>
          </p:cNvPr>
          <p:cNvSpPr>
            <a:spLocks noChangeArrowheads="1"/>
          </p:cNvSpPr>
          <p:nvPr/>
        </p:nvSpPr>
        <p:spPr bwMode="auto">
          <a:xfrm>
            <a:off x="1600200" y="261494"/>
            <a:ext cx="64135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2800" u="sng" strike="noStrike" cap="none" normalizeH="0" baseline="0" dirty="0">
                <a:ln>
                  <a:noFill/>
                </a:ln>
                <a:solidFill>
                  <a:srgbClr val="FFC000"/>
                </a:solidFill>
                <a:effectLst/>
                <a:latin typeface="Arial Black" panose="020B0A04020102020204" pitchFamily="34" charset="0"/>
                <a:ea typeface="Calibri" panose="020F0502020204030204" pitchFamily="34" charset="0"/>
                <a:cs typeface="Times New Roman" panose="02020603050405020304" pitchFamily="18" charset="0"/>
              </a:rPr>
              <a:t>1) Functio</a:t>
            </a: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n to list Flights:</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
        <p:nvSpPr>
          <p:cNvPr id="5" name="TextBox 4">
            <a:extLst>
              <a:ext uri="{FF2B5EF4-FFF2-40B4-BE49-F238E27FC236}">
                <a16:creationId xmlns:a16="http://schemas.microsoft.com/office/drawing/2014/main" id="{62BB9C66-B0F7-4736-A738-99D10B32414D}"/>
              </a:ext>
            </a:extLst>
          </p:cNvPr>
          <p:cNvSpPr txBox="1"/>
          <p:nvPr/>
        </p:nvSpPr>
        <p:spPr>
          <a:xfrm>
            <a:off x="2197100" y="1077218"/>
            <a:ext cx="8102600" cy="369332"/>
          </a:xfrm>
          <a:prstGeom prst="rect">
            <a:avLst/>
          </a:prstGeom>
          <a:noFill/>
        </p:spPr>
        <p:txBody>
          <a:bodyPr wrap="square" rtlCol="0">
            <a:spAutoFit/>
          </a:bodyPr>
          <a:lstStyle/>
          <a:p>
            <a:r>
              <a:rPr lang="en-US" b="1" dirty="0">
                <a:solidFill>
                  <a:srgbClr val="FF0000"/>
                </a:solidFill>
              </a:rPr>
              <a:t>Function to list the flights that PIA offers</a:t>
            </a:r>
            <a:endParaRPr lang="en-PK" b="1" dirty="0">
              <a:solidFill>
                <a:srgbClr val="FF0000"/>
              </a:solidFill>
            </a:endParaRPr>
          </a:p>
        </p:txBody>
      </p:sp>
    </p:spTree>
    <p:extLst>
      <p:ext uri="{BB962C8B-B14F-4D97-AF65-F5344CB8AC3E}">
        <p14:creationId xmlns:p14="http://schemas.microsoft.com/office/powerpoint/2010/main" val="158781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10;&#10;Description automatically generated">
            <a:extLst>
              <a:ext uri="{FF2B5EF4-FFF2-40B4-BE49-F238E27FC236}">
                <a16:creationId xmlns:a16="http://schemas.microsoft.com/office/drawing/2014/main" id="{EEE94497-5126-4F04-8E41-0F832485F04A}"/>
              </a:ext>
            </a:extLst>
          </p:cNvPr>
          <p:cNvPicPr/>
          <p:nvPr/>
        </p:nvPicPr>
        <p:blipFill rotWithShape="1">
          <a:blip r:embed="rId2">
            <a:extLst>
              <a:ext uri="{28A0092B-C50C-407E-A947-70E740481C1C}">
                <a14:useLocalDpi xmlns:a14="http://schemas.microsoft.com/office/drawing/2010/main" val="0"/>
              </a:ext>
            </a:extLst>
          </a:blip>
          <a:srcRect t="6692" r="14117" b="7643"/>
          <a:stretch/>
        </p:blipFill>
        <p:spPr bwMode="auto">
          <a:xfrm>
            <a:off x="190500" y="1498600"/>
            <a:ext cx="11811000" cy="4724400"/>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93FF66DC-C007-4F1E-85C1-2E50D0C65208}"/>
              </a:ext>
            </a:extLst>
          </p:cNvPr>
          <p:cNvSpPr>
            <a:spLocks noChangeArrowheads="1"/>
          </p:cNvSpPr>
          <p:nvPr/>
        </p:nvSpPr>
        <p:spPr bwMode="auto">
          <a:xfrm>
            <a:off x="25104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2) Function of Flight information:</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
        <p:nvSpPr>
          <p:cNvPr id="5" name="TextBox 4">
            <a:extLst>
              <a:ext uri="{FF2B5EF4-FFF2-40B4-BE49-F238E27FC236}">
                <a16:creationId xmlns:a16="http://schemas.microsoft.com/office/drawing/2014/main" id="{E0E618EC-A72A-4740-9351-38E53F6C5578}"/>
              </a:ext>
            </a:extLst>
          </p:cNvPr>
          <p:cNvSpPr txBox="1"/>
          <p:nvPr/>
        </p:nvSpPr>
        <p:spPr>
          <a:xfrm>
            <a:off x="2044700" y="743704"/>
            <a:ext cx="9105900" cy="369332"/>
          </a:xfrm>
          <a:prstGeom prst="rect">
            <a:avLst/>
          </a:prstGeom>
          <a:noFill/>
        </p:spPr>
        <p:txBody>
          <a:bodyPr wrap="square" rtlCol="0">
            <a:spAutoFit/>
          </a:bodyPr>
          <a:lstStyle/>
          <a:p>
            <a:r>
              <a:rPr lang="en-US" b="1" dirty="0">
                <a:solidFill>
                  <a:srgbClr val="FF0000"/>
                </a:solidFill>
              </a:rPr>
              <a:t>Function to show the detail of the flights such as no. of seats , no. of booking and </a:t>
            </a:r>
            <a:r>
              <a:rPr lang="en-US" b="1" dirty="0" err="1">
                <a:solidFill>
                  <a:srgbClr val="FF0000"/>
                </a:solidFill>
              </a:rPr>
              <a:t>etc</a:t>
            </a:r>
            <a:r>
              <a:rPr lang="en-US" b="1" dirty="0">
                <a:solidFill>
                  <a:srgbClr val="FF0000"/>
                </a:solidFill>
              </a:rPr>
              <a:t> </a:t>
            </a:r>
            <a:endParaRPr lang="en-PK" b="1" dirty="0">
              <a:solidFill>
                <a:srgbClr val="FF0000"/>
              </a:solidFill>
            </a:endParaRPr>
          </a:p>
        </p:txBody>
      </p:sp>
    </p:spTree>
    <p:extLst>
      <p:ext uri="{BB962C8B-B14F-4D97-AF65-F5344CB8AC3E}">
        <p14:creationId xmlns:p14="http://schemas.microsoft.com/office/powerpoint/2010/main" val="2467112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CAC06A61-14B1-4127-AF9E-CED01953547A}"/>
              </a:ext>
            </a:extLst>
          </p:cNvPr>
          <p:cNvPicPr/>
          <p:nvPr/>
        </p:nvPicPr>
        <p:blipFill rotWithShape="1">
          <a:blip r:embed="rId2">
            <a:extLst>
              <a:ext uri="{28A0092B-C50C-407E-A947-70E740481C1C}">
                <a14:useLocalDpi xmlns:a14="http://schemas.microsoft.com/office/drawing/2010/main" val="0"/>
              </a:ext>
            </a:extLst>
          </a:blip>
          <a:srcRect t="8031" r="15975" b="15656"/>
          <a:stretch/>
        </p:blipFill>
        <p:spPr bwMode="auto">
          <a:xfrm>
            <a:off x="0" y="618172"/>
            <a:ext cx="11010900" cy="55540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6763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E243ED-178E-489E-96BF-F4E46174B4DA}"/>
              </a:ext>
            </a:extLst>
          </p:cNvPr>
          <p:cNvSpPr>
            <a:spLocks noChangeArrowheads="1"/>
          </p:cNvSpPr>
          <p:nvPr/>
        </p:nvSpPr>
        <p:spPr bwMode="auto">
          <a:xfrm>
            <a:off x="29930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err="1">
                <a:solidFill>
                  <a:srgbClr val="FFFF00"/>
                </a:solidFill>
                <a:latin typeface="Arial Black" panose="020B0A04020102020204" pitchFamily="34" charset="0"/>
                <a:ea typeface="Calibri" panose="020F0502020204030204" pitchFamily="34" charset="0"/>
                <a:cs typeface="Times New Roman" panose="02020603050405020304" pitchFamily="18" charset="0"/>
              </a:rPr>
              <a:t>i</a:t>
            </a:r>
            <a:r>
              <a:rPr lang="en-US" altLang="en-PK" sz="2800" u="sng" dirty="0">
                <a:solidFill>
                  <a:srgbClr val="FFFF00"/>
                </a:solidFill>
                <a:latin typeface="Arial Black" panose="020B0A04020102020204" pitchFamily="34" charset="0"/>
                <a:ea typeface="Calibri" panose="020F0502020204030204" pitchFamily="34" charset="0"/>
                <a:cs typeface="Times New Roman" panose="02020603050405020304" pitchFamily="18" charset="0"/>
              </a:rPr>
              <a:t>)Supporting Functions:</a:t>
            </a:r>
            <a:endParaRPr kumimoji="0" lang="en-US" altLang="en-PK" sz="2000" u="sng" strike="noStrike" cap="none" normalizeH="0" baseline="0" dirty="0">
              <a:ln>
                <a:noFill/>
              </a:ln>
              <a:solidFill>
                <a:srgbClr val="FFFF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FF00"/>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49A12B47-A3D2-4230-AEA2-4BE3A7A3E06C}"/>
              </a:ext>
            </a:extLst>
          </p:cNvPr>
          <p:cNvSpPr txBox="1"/>
          <p:nvPr/>
        </p:nvSpPr>
        <p:spPr>
          <a:xfrm>
            <a:off x="2197100" y="1077218"/>
            <a:ext cx="8102600" cy="369332"/>
          </a:xfrm>
          <a:prstGeom prst="rect">
            <a:avLst/>
          </a:prstGeom>
          <a:noFill/>
        </p:spPr>
        <p:txBody>
          <a:bodyPr wrap="square" rtlCol="0">
            <a:spAutoFit/>
          </a:bodyPr>
          <a:lstStyle/>
          <a:p>
            <a:r>
              <a:rPr lang="en-US" b="1" dirty="0">
                <a:solidFill>
                  <a:srgbClr val="FF0000"/>
                </a:solidFill>
              </a:rPr>
              <a:t>Function to display flights all details such as </a:t>
            </a:r>
            <a:r>
              <a:rPr lang="en-US" b="1" dirty="0" err="1">
                <a:solidFill>
                  <a:srgbClr val="FF0000"/>
                </a:solidFill>
              </a:rPr>
              <a:t>seats,booking</a:t>
            </a:r>
            <a:r>
              <a:rPr lang="en-US" b="1" dirty="0">
                <a:solidFill>
                  <a:srgbClr val="FF0000"/>
                </a:solidFill>
              </a:rPr>
              <a:t> no. </a:t>
            </a:r>
            <a:r>
              <a:rPr lang="en-US" b="1" dirty="0" err="1">
                <a:solidFill>
                  <a:srgbClr val="FF0000"/>
                </a:solidFill>
              </a:rPr>
              <a:t>etc</a:t>
            </a:r>
            <a:endParaRPr lang="en-PK" b="1" dirty="0">
              <a:solidFill>
                <a:srgbClr val="FF0000"/>
              </a:solidFill>
            </a:endParaRPr>
          </a:p>
        </p:txBody>
      </p:sp>
      <p:pic>
        <p:nvPicPr>
          <p:cNvPr id="4" name="Picture 3" descr="Graphical user interface, text&#10;&#10;Description automatically generated">
            <a:extLst>
              <a:ext uri="{FF2B5EF4-FFF2-40B4-BE49-F238E27FC236}">
                <a16:creationId xmlns:a16="http://schemas.microsoft.com/office/drawing/2014/main" id="{D2213CC4-4875-4FE2-A083-61F0CB00E9B5}"/>
              </a:ext>
            </a:extLst>
          </p:cNvPr>
          <p:cNvPicPr/>
          <p:nvPr/>
        </p:nvPicPr>
        <p:blipFill rotWithShape="1">
          <a:blip r:embed="rId2">
            <a:extLst>
              <a:ext uri="{28A0092B-C50C-407E-A947-70E740481C1C}">
                <a14:useLocalDpi xmlns:a14="http://schemas.microsoft.com/office/drawing/2010/main" val="0"/>
              </a:ext>
            </a:extLst>
          </a:blip>
          <a:srcRect t="15330" r="19460" b="32002"/>
          <a:stretch/>
        </p:blipFill>
        <p:spPr bwMode="auto">
          <a:xfrm>
            <a:off x="1447800" y="1828800"/>
            <a:ext cx="9677400" cy="42440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5140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7262D2BC-B5E6-4964-9EA0-A8795C6A7089}"/>
              </a:ext>
            </a:extLst>
          </p:cNvPr>
          <p:cNvPicPr/>
          <p:nvPr/>
        </p:nvPicPr>
        <p:blipFill rotWithShape="1">
          <a:blip r:embed="rId2">
            <a:extLst>
              <a:ext uri="{28A0092B-C50C-407E-A947-70E740481C1C}">
                <a14:useLocalDpi xmlns:a14="http://schemas.microsoft.com/office/drawing/2010/main" val="0"/>
              </a:ext>
            </a:extLst>
          </a:blip>
          <a:srcRect t="7227" r="16750" b="13268"/>
          <a:stretch/>
        </p:blipFill>
        <p:spPr bwMode="auto">
          <a:xfrm>
            <a:off x="254000" y="1243012"/>
            <a:ext cx="11747500" cy="5043488"/>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34F0EB72-5204-4B7E-920B-9CC75291EEBC}"/>
              </a:ext>
            </a:extLst>
          </p:cNvPr>
          <p:cNvSpPr>
            <a:spLocks noChangeArrowheads="1"/>
          </p:cNvSpPr>
          <p:nvPr/>
        </p:nvSpPr>
        <p:spPr bwMode="auto">
          <a:xfrm>
            <a:off x="25104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3) Function of Book a Flight:</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7E140545-AF8E-4367-9FA9-032335BC6D46}"/>
              </a:ext>
            </a:extLst>
          </p:cNvPr>
          <p:cNvSpPr txBox="1"/>
          <p:nvPr/>
        </p:nvSpPr>
        <p:spPr>
          <a:xfrm>
            <a:off x="2044700" y="632499"/>
            <a:ext cx="8102600" cy="646331"/>
          </a:xfrm>
          <a:prstGeom prst="rect">
            <a:avLst/>
          </a:prstGeom>
          <a:noFill/>
        </p:spPr>
        <p:txBody>
          <a:bodyPr wrap="square" rtlCol="0">
            <a:spAutoFit/>
          </a:bodyPr>
          <a:lstStyle/>
          <a:p>
            <a:r>
              <a:rPr lang="en-US" b="1" dirty="0">
                <a:solidFill>
                  <a:srgbClr val="FF0000"/>
                </a:solidFill>
              </a:rPr>
              <a:t>Function to book the flight of the user and making its ticket as a txt file ,while maintain </a:t>
            </a:r>
            <a:r>
              <a:rPr lang="en-US" b="1" dirty="0" err="1">
                <a:solidFill>
                  <a:srgbClr val="FF0000"/>
                </a:solidFill>
              </a:rPr>
              <a:t>collsion</a:t>
            </a:r>
            <a:r>
              <a:rPr lang="en-US" b="1" dirty="0">
                <a:solidFill>
                  <a:srgbClr val="FF0000"/>
                </a:solidFill>
              </a:rPr>
              <a:t> and </a:t>
            </a:r>
            <a:r>
              <a:rPr lang="en-US" b="1" dirty="0" err="1">
                <a:solidFill>
                  <a:srgbClr val="FF0000"/>
                </a:solidFill>
              </a:rPr>
              <a:t>cnic</a:t>
            </a:r>
            <a:r>
              <a:rPr lang="en-US" b="1" dirty="0">
                <a:solidFill>
                  <a:srgbClr val="FF0000"/>
                </a:solidFill>
              </a:rPr>
              <a:t> check and </a:t>
            </a:r>
            <a:r>
              <a:rPr lang="en-US" b="1" dirty="0" err="1">
                <a:solidFill>
                  <a:srgbClr val="FF0000"/>
                </a:solidFill>
              </a:rPr>
              <a:t>etc</a:t>
            </a:r>
            <a:endParaRPr lang="en-PK" b="1" dirty="0">
              <a:solidFill>
                <a:srgbClr val="FF0000"/>
              </a:solidFill>
            </a:endParaRPr>
          </a:p>
        </p:txBody>
      </p:sp>
    </p:spTree>
    <p:extLst>
      <p:ext uri="{BB962C8B-B14F-4D97-AF65-F5344CB8AC3E}">
        <p14:creationId xmlns:p14="http://schemas.microsoft.com/office/powerpoint/2010/main" val="3156655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F6C9F8AE-AC9D-40F7-9860-65835183B2C1}"/>
              </a:ext>
            </a:extLst>
          </p:cNvPr>
          <p:cNvPicPr/>
          <p:nvPr/>
        </p:nvPicPr>
        <p:blipFill rotWithShape="1">
          <a:blip r:embed="rId2">
            <a:extLst>
              <a:ext uri="{28A0092B-C50C-407E-A947-70E740481C1C}">
                <a14:useLocalDpi xmlns:a14="http://schemas.microsoft.com/office/drawing/2010/main" val="0"/>
              </a:ext>
            </a:extLst>
          </a:blip>
          <a:srcRect t="6692" r="19761" b="11122"/>
          <a:stretch/>
        </p:blipFill>
        <p:spPr bwMode="auto">
          <a:xfrm>
            <a:off x="228600" y="254000"/>
            <a:ext cx="10350500" cy="5715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363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C15D3E-AD59-4371-9EE6-9705B3795B99}"/>
              </a:ext>
            </a:extLst>
          </p:cNvPr>
          <p:cNvSpPr txBox="1"/>
          <p:nvPr/>
        </p:nvSpPr>
        <p:spPr>
          <a:xfrm>
            <a:off x="437321" y="318053"/>
            <a:ext cx="7553739" cy="1077218"/>
          </a:xfrm>
          <a:prstGeom prst="rect">
            <a:avLst/>
          </a:prstGeom>
          <a:noFill/>
        </p:spPr>
        <p:txBody>
          <a:bodyPr wrap="square" rtlCol="0">
            <a:spAutoFit/>
          </a:bodyPr>
          <a:lstStyle/>
          <a:p>
            <a:r>
              <a:rPr lang="en-US" sz="3200" b="1" u="sng" dirty="0">
                <a:solidFill>
                  <a:srgbClr val="FFC000"/>
                </a:solidFill>
                <a:latin typeface="Arial Black" panose="020B0A04020102020204" pitchFamily="34" charset="0"/>
              </a:rPr>
              <a:t>Problem Statement:</a:t>
            </a:r>
          </a:p>
          <a:p>
            <a:endParaRPr lang="en-PK" sz="3200" b="1" u="sng" dirty="0">
              <a:solidFill>
                <a:srgbClr val="FFC000"/>
              </a:solidFill>
              <a:latin typeface="Arial Black" panose="020B0A04020102020204" pitchFamily="34" charset="0"/>
            </a:endParaRPr>
          </a:p>
        </p:txBody>
      </p:sp>
      <p:sp>
        <p:nvSpPr>
          <p:cNvPr id="3" name="TextBox 2">
            <a:extLst>
              <a:ext uri="{FF2B5EF4-FFF2-40B4-BE49-F238E27FC236}">
                <a16:creationId xmlns:a16="http://schemas.microsoft.com/office/drawing/2014/main" id="{201176EC-2DE0-494B-BE36-C63B6DEDCFBB}"/>
              </a:ext>
            </a:extLst>
          </p:cNvPr>
          <p:cNvSpPr txBox="1"/>
          <p:nvPr/>
        </p:nvSpPr>
        <p:spPr>
          <a:xfrm>
            <a:off x="2104886" y="856662"/>
            <a:ext cx="7779027" cy="5457904"/>
          </a:xfrm>
          <a:prstGeom prst="rect">
            <a:avLst/>
          </a:prstGeom>
          <a:noFill/>
        </p:spPr>
        <p:txBody>
          <a:bodyPr wrap="square" rtlCol="0">
            <a:spAutoFit/>
          </a:bodyPr>
          <a:lstStyle/>
          <a:p>
            <a:pPr algn="ctr">
              <a:lnSpc>
                <a:spcPct val="115000"/>
              </a:lnSpc>
              <a:spcBef>
                <a:spcPts val="2400"/>
              </a:spcBef>
            </a:pPr>
            <a:r>
              <a:rPr lang="en-US" sz="600" b="1" u="sng" kern="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t>Complex Engineering Problem</a:t>
            </a:r>
            <a:endParaRPr lang="en-PK" sz="600" b="1" kern="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US" sz="600" dirty="0">
                <a:effectLst/>
                <a:latin typeface="Calibri" panose="020F0502020204030204" pitchFamily="34" charset="0"/>
                <a:ea typeface="Calibri" panose="020F0502020204030204" pitchFamily="34" charset="0"/>
                <a:cs typeface="Arial" panose="020B0604020202020204" pitchFamily="34" charset="0"/>
              </a:rPr>
              <a:t>You are required to develop a python code for Pakistan International Airlines (PIA) for flight reservation. Code must be user-friendly and will cover all the aspects of basic reservation system. </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Bef>
                <a:spcPts val="1000"/>
              </a:spcBef>
            </a:pPr>
            <a:r>
              <a:rPr lang="en-US" sz="600" b="1" u="sng"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Objectives</a:t>
            </a:r>
            <a:endParaRPr lang="en-PK" sz="6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US" sz="600" dirty="0">
                <a:effectLst/>
                <a:latin typeface="Calibri" panose="020F0502020204030204" pitchFamily="34" charset="0"/>
                <a:ea typeface="Calibri" panose="020F0502020204030204" pitchFamily="34" charset="0"/>
                <a:cs typeface="Arial" panose="020B0604020202020204" pitchFamily="34" charset="0"/>
              </a:rPr>
              <a:t>Your code must show the following interface:</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b="1" dirty="0">
                <a:effectLst/>
                <a:latin typeface="Calibri" panose="020F0502020204030204" pitchFamily="34" charset="0"/>
                <a:ea typeface="Calibri" panose="020F0502020204030204" pitchFamily="34" charset="0"/>
                <a:cs typeface="Arial" panose="020B0604020202020204" pitchFamily="34" charset="0"/>
              </a:rPr>
              <a:t>List of Flights:</a:t>
            </a:r>
            <a:r>
              <a:rPr lang="en-US" sz="600" dirty="0">
                <a:effectLst/>
                <a:latin typeface="Calibri" panose="020F0502020204030204" pitchFamily="34" charset="0"/>
                <a:ea typeface="Calibri" panose="020F0502020204030204" pitchFamily="34" charset="0"/>
                <a:cs typeface="Arial" panose="020B0604020202020204" pitchFamily="34" charset="0"/>
              </a:rPr>
              <a:t> </a:t>
            </a:r>
            <a:r>
              <a:rPr lang="en-US" sz="600" i="1" dirty="0">
                <a:effectLst/>
                <a:latin typeface="Calibri" panose="020F0502020204030204" pitchFamily="34" charset="0"/>
                <a:ea typeface="Calibri" panose="020F0502020204030204" pitchFamily="34" charset="0"/>
                <a:cs typeface="Arial" panose="020B0604020202020204" pitchFamily="34" charset="0"/>
              </a:rPr>
              <a:t>(Should show all the flights that PIA offers )</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b="1" dirty="0">
                <a:effectLst/>
                <a:latin typeface="Calibri" panose="020F0502020204030204" pitchFamily="34" charset="0"/>
                <a:ea typeface="Calibri" panose="020F0502020204030204" pitchFamily="34" charset="0"/>
                <a:cs typeface="Arial" panose="020B0604020202020204" pitchFamily="34" charset="0"/>
              </a:rPr>
              <a:t>Flight Information</a:t>
            </a:r>
            <a:r>
              <a:rPr lang="en-US" sz="600" dirty="0">
                <a:effectLst/>
                <a:latin typeface="Calibri" panose="020F0502020204030204" pitchFamily="34" charset="0"/>
                <a:ea typeface="Calibri" panose="020F0502020204030204" pitchFamily="34" charset="0"/>
                <a:cs typeface="Arial" panose="020B0604020202020204" pitchFamily="34" charset="0"/>
              </a:rPr>
              <a:t> </a:t>
            </a:r>
            <a:r>
              <a:rPr lang="en-US" sz="600" i="1" dirty="0">
                <a:effectLst/>
                <a:latin typeface="Calibri" panose="020F0502020204030204" pitchFamily="34" charset="0"/>
                <a:ea typeface="Calibri" panose="020F0502020204030204" pitchFamily="34" charset="0"/>
                <a:cs typeface="Arial" panose="020B0604020202020204" pitchFamily="34" charset="0"/>
              </a:rPr>
              <a:t>(Time of departure, Domestic/International, Flight duration, City of Arrival and departure)</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b="1" dirty="0">
                <a:effectLst/>
                <a:latin typeface="Calibri" panose="020F0502020204030204" pitchFamily="34" charset="0"/>
                <a:ea typeface="Calibri" panose="020F0502020204030204" pitchFamily="34" charset="0"/>
                <a:cs typeface="Arial" panose="020B0604020202020204" pitchFamily="34" charset="0"/>
              </a:rPr>
              <a:t>Book Flight</a:t>
            </a:r>
            <a:r>
              <a:rPr lang="en-US" sz="600" dirty="0">
                <a:effectLst/>
                <a:latin typeface="Calibri" panose="020F0502020204030204" pitchFamily="34" charset="0"/>
                <a:ea typeface="Calibri" panose="020F0502020204030204" pitchFamily="34" charset="0"/>
                <a:cs typeface="Arial" panose="020B0604020202020204" pitchFamily="34" charset="0"/>
              </a:rPr>
              <a:t> </a:t>
            </a:r>
            <a:r>
              <a:rPr lang="en-US" sz="600" i="1" dirty="0">
                <a:effectLst/>
                <a:latin typeface="Calibri" panose="020F0502020204030204" pitchFamily="34" charset="0"/>
                <a:ea typeface="Calibri" panose="020F0502020204030204" pitchFamily="34" charset="0"/>
                <a:cs typeface="Arial" panose="020B0604020202020204" pitchFamily="34" charset="0"/>
              </a:rPr>
              <a:t>(Name of traveler, Phone number, Email, Time of departure, Domestic/International, Flight duration, City of Arrival and departure, Booking number). Once the flight is confirmed, all the information is saved on a text file, which the passenger may consider as a ticket </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b="1" dirty="0">
                <a:effectLst/>
                <a:latin typeface="Calibri" panose="020F0502020204030204" pitchFamily="34" charset="0"/>
                <a:ea typeface="Calibri" panose="020F0502020204030204" pitchFamily="34" charset="0"/>
                <a:cs typeface="Arial" panose="020B0604020202020204" pitchFamily="34" charset="0"/>
              </a:rPr>
              <a:t>Cancel Flight</a:t>
            </a:r>
            <a:r>
              <a:rPr lang="en-US" sz="600" dirty="0">
                <a:effectLst/>
                <a:latin typeface="Calibri" panose="020F0502020204030204" pitchFamily="34" charset="0"/>
                <a:ea typeface="Calibri" panose="020F0502020204030204" pitchFamily="34" charset="0"/>
                <a:cs typeface="Arial" panose="020B0604020202020204" pitchFamily="34" charset="0"/>
              </a:rPr>
              <a:t> </a:t>
            </a:r>
            <a:r>
              <a:rPr lang="en-US" sz="600" i="1" dirty="0">
                <a:effectLst/>
                <a:latin typeface="Calibri" panose="020F0502020204030204" pitchFamily="34" charset="0"/>
                <a:ea typeface="Calibri" panose="020F0502020204030204" pitchFamily="34" charset="0"/>
                <a:cs typeface="Arial" panose="020B0604020202020204" pitchFamily="34" charset="0"/>
              </a:rPr>
              <a:t>(Cancel flight against booking number (if present))</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b="1" dirty="0">
                <a:effectLst/>
                <a:latin typeface="Calibri" panose="020F0502020204030204" pitchFamily="34" charset="0"/>
                <a:ea typeface="Calibri" panose="020F0502020204030204" pitchFamily="34" charset="0"/>
                <a:cs typeface="Arial" panose="020B0604020202020204" pitchFamily="34" charset="0"/>
              </a:rPr>
              <a:t>View Booking Details</a:t>
            </a:r>
            <a:r>
              <a:rPr lang="en-US" sz="600" dirty="0">
                <a:effectLst/>
                <a:latin typeface="Calibri" panose="020F0502020204030204" pitchFamily="34" charset="0"/>
                <a:ea typeface="Calibri" panose="020F0502020204030204" pitchFamily="34" charset="0"/>
                <a:cs typeface="Arial" panose="020B0604020202020204" pitchFamily="34" charset="0"/>
              </a:rPr>
              <a:t> </a:t>
            </a:r>
            <a:r>
              <a:rPr lang="en-US" sz="600" i="1" dirty="0">
                <a:effectLst/>
                <a:latin typeface="Calibri" panose="020F0502020204030204" pitchFamily="34" charset="0"/>
                <a:ea typeface="Calibri" panose="020F0502020204030204" pitchFamily="34" charset="0"/>
                <a:cs typeface="Arial" panose="020B0604020202020204" pitchFamily="34" charset="0"/>
              </a:rPr>
              <a:t>(View all details of booked flight against booking number)</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b="1" i="1" dirty="0">
                <a:effectLst/>
                <a:latin typeface="Calibri" panose="020F0502020204030204" pitchFamily="34" charset="0"/>
                <a:ea typeface="Calibri" panose="020F0502020204030204" pitchFamily="34" charset="0"/>
                <a:cs typeface="Arial" panose="020B0604020202020204" pitchFamily="34" charset="0"/>
              </a:rPr>
              <a:t>Search flight</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b="1" i="1" dirty="0">
                <a:effectLst/>
                <a:latin typeface="Calibri" panose="020F0502020204030204" pitchFamily="34" charset="0"/>
                <a:ea typeface="Calibri" panose="020F0502020204030204" pitchFamily="34" charset="0"/>
                <a:cs typeface="Arial" panose="020B0604020202020204" pitchFamily="34" charset="0"/>
              </a:rPr>
              <a:t>search booking/ticket</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b="1" i="1" dirty="0">
                <a:effectLst/>
                <a:latin typeface="Calibri" panose="020F0502020204030204" pitchFamily="34" charset="0"/>
                <a:ea typeface="Calibri" panose="020F0502020204030204" pitchFamily="34" charset="0"/>
                <a:cs typeface="Arial" panose="020B0604020202020204" pitchFamily="34" charset="0"/>
              </a:rPr>
              <a:t>Create a trip</a:t>
            </a:r>
            <a:r>
              <a:rPr lang="en-US" sz="600" i="1" dirty="0">
                <a:effectLst/>
                <a:latin typeface="Calibri" panose="020F0502020204030204" pitchFamily="34" charset="0"/>
                <a:ea typeface="Calibri" panose="020F0502020204030204" pitchFamily="34" charset="0"/>
                <a:cs typeface="Arial" panose="020B0604020202020204" pitchFamily="34" charset="0"/>
              </a:rPr>
              <a:t>: </a:t>
            </a:r>
            <a:r>
              <a:rPr lang="en-US" sz="600" dirty="0">
                <a:effectLst/>
                <a:latin typeface="Calibri" panose="020F0502020204030204" pitchFamily="34" charset="0"/>
                <a:ea typeface="Calibri" panose="020F0502020204030204" pitchFamily="34" charset="0"/>
                <a:cs typeface="Arial" panose="020B0604020202020204" pitchFamily="34" charset="0"/>
              </a:rPr>
              <a:t>User can create a trip, means having a series of intermediate destinations. He may add or delete a destination so the cost will vary accordingly</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Font typeface="+mj-lt"/>
              <a:buAutoNum type="arabicPeriod"/>
            </a:pPr>
            <a:r>
              <a:rPr lang="en-US" sz="600" b="1" dirty="0">
                <a:effectLst/>
                <a:latin typeface="Calibri" panose="020F0502020204030204" pitchFamily="34" charset="0"/>
                <a:ea typeface="Calibri" panose="020F0502020204030204" pitchFamily="34" charset="0"/>
                <a:cs typeface="Arial" panose="020B0604020202020204" pitchFamily="34" charset="0"/>
              </a:rPr>
              <a:t>Cancel trip:- </a:t>
            </a:r>
            <a:r>
              <a:rPr lang="en-US" sz="600" dirty="0">
                <a:effectLst/>
                <a:latin typeface="Calibri" panose="020F0502020204030204" pitchFamily="34" charset="0"/>
                <a:ea typeface="Calibri" panose="020F0502020204030204" pitchFamily="34" charset="0"/>
                <a:cs typeface="Arial" panose="020B0604020202020204" pitchFamily="34" charset="0"/>
              </a:rPr>
              <a:t>Depends upon the rules of flight cancellation</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600" b="1" u="sng" dirty="0">
                <a:effectLst/>
                <a:latin typeface="Calibri" panose="020F0502020204030204" pitchFamily="34" charset="0"/>
                <a:ea typeface="Calibri" panose="020F0502020204030204" pitchFamily="34" charset="0"/>
                <a:cs typeface="Arial" panose="020B0604020202020204" pitchFamily="34" charset="0"/>
              </a:rPr>
              <a:t>Assumptions:</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dirty="0">
                <a:effectLst/>
                <a:latin typeface="Calibri" panose="020F0502020204030204" pitchFamily="34" charset="0"/>
                <a:ea typeface="Calibri" panose="020F0502020204030204" pitchFamily="34" charset="0"/>
                <a:cs typeface="Arial" panose="020B0604020202020204" pitchFamily="34" charset="0"/>
              </a:rPr>
              <a:t>Each aircraft of PIA has capacity of 200 passengers</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romanLcPeriod"/>
            </a:pPr>
            <a:r>
              <a:rPr lang="en-US" sz="600" dirty="0">
                <a:effectLst/>
                <a:latin typeface="Calibri" panose="020F0502020204030204" pitchFamily="34" charset="0"/>
                <a:ea typeface="Calibri" panose="020F0502020204030204" pitchFamily="34" charset="0"/>
                <a:cs typeface="Arial" panose="020B0604020202020204" pitchFamily="34" charset="0"/>
              </a:rPr>
              <a:t>Business class-10 seats</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romanLcPeriod"/>
            </a:pPr>
            <a:r>
              <a:rPr lang="en-US" sz="600" dirty="0">
                <a:effectLst/>
                <a:latin typeface="Calibri" panose="020F0502020204030204" pitchFamily="34" charset="0"/>
                <a:ea typeface="Calibri" panose="020F0502020204030204" pitchFamily="34" charset="0"/>
                <a:cs typeface="Arial" panose="020B0604020202020204" pitchFamily="34" charset="0"/>
              </a:rPr>
              <a:t>A class-20 seats</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romanLcPeriod"/>
            </a:pPr>
            <a:r>
              <a:rPr lang="en-US" sz="600" dirty="0">
                <a:effectLst/>
                <a:latin typeface="Calibri" panose="020F0502020204030204" pitchFamily="34" charset="0"/>
                <a:ea typeface="Calibri" panose="020F0502020204030204" pitchFamily="34" charset="0"/>
                <a:cs typeface="Arial" panose="020B0604020202020204" pitchFamily="34" charset="0"/>
              </a:rPr>
              <a:t>Economy class-170</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dirty="0">
                <a:effectLst/>
                <a:latin typeface="Calibri" panose="020F0502020204030204" pitchFamily="34" charset="0"/>
                <a:ea typeface="Calibri" panose="020F0502020204030204" pitchFamily="34" charset="0"/>
                <a:cs typeface="Arial" panose="020B0604020202020204" pitchFamily="34" charset="0"/>
              </a:rPr>
              <a:t>Rate:</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600" dirty="0">
                <a:effectLst/>
                <a:latin typeface="Calibri" panose="020F0502020204030204" pitchFamily="34" charset="0"/>
                <a:ea typeface="Calibri" panose="020F0502020204030204" pitchFamily="34" charset="0"/>
                <a:cs typeface="Arial" panose="020B0604020202020204" pitchFamily="34" charset="0"/>
              </a:rPr>
              <a:t>Rs.15/Km for Economy Class</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600" dirty="0">
                <a:effectLst/>
                <a:latin typeface="Calibri" panose="020F0502020204030204" pitchFamily="34" charset="0"/>
                <a:ea typeface="Calibri" panose="020F0502020204030204" pitchFamily="34" charset="0"/>
                <a:cs typeface="Arial" panose="020B0604020202020204" pitchFamily="34" charset="0"/>
              </a:rPr>
              <a:t>Rs. 25/Km for A class</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600" dirty="0">
                <a:effectLst/>
                <a:latin typeface="Calibri" panose="020F0502020204030204" pitchFamily="34" charset="0"/>
                <a:ea typeface="Calibri" panose="020F0502020204030204" pitchFamily="34" charset="0"/>
                <a:cs typeface="Arial" panose="020B0604020202020204" pitchFamily="34" charset="0"/>
              </a:rPr>
              <a:t>Rs 35/Km for Business class </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dirty="0">
                <a:effectLst/>
                <a:latin typeface="Calibri" panose="020F0502020204030204" pitchFamily="34" charset="0"/>
                <a:ea typeface="Calibri" panose="020F0502020204030204" pitchFamily="34" charset="0"/>
                <a:cs typeface="Arial" panose="020B0604020202020204" pitchFamily="34" charset="0"/>
              </a:rPr>
              <a:t>Child fare(under 12 years)is 75% of the total fare</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dirty="0">
                <a:effectLst/>
                <a:latin typeface="Calibri" panose="020F0502020204030204" pitchFamily="34" charset="0"/>
                <a:ea typeface="Calibri" panose="020F0502020204030204" pitchFamily="34" charset="0"/>
                <a:cs typeface="Arial" panose="020B0604020202020204" pitchFamily="34" charset="0"/>
              </a:rPr>
              <a:t>If someone wants to book ticket still after 100 bookings, he/she may be assigned reserved seat. If someone cancel the booking the extra reservation would be adjusted in priority-wise, otherwise he may be assigned a confirm seat in the next available flight</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600" dirty="0">
                <a:effectLst/>
                <a:latin typeface="Calibri" panose="020F0502020204030204" pitchFamily="34" charset="0"/>
                <a:ea typeface="Calibri" panose="020F0502020204030204" pitchFamily="34" charset="0"/>
                <a:cs typeface="Arial" panose="020B0604020202020204" pitchFamily="34" charset="0"/>
              </a:rPr>
              <a:t> </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arabicPeriod"/>
            </a:pPr>
            <a:r>
              <a:rPr lang="en-US" sz="600" dirty="0">
                <a:effectLst/>
                <a:latin typeface="Calibri" panose="020F0502020204030204" pitchFamily="34" charset="0"/>
                <a:ea typeface="Calibri" panose="020F0502020204030204" pitchFamily="34" charset="0"/>
                <a:cs typeface="Arial" panose="020B0604020202020204" pitchFamily="34" charset="0"/>
              </a:rPr>
              <a:t>Cancellation of flight.</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romanLcPeriod"/>
            </a:pPr>
            <a:r>
              <a:rPr lang="en-US" sz="600" dirty="0">
                <a:effectLst/>
                <a:latin typeface="Calibri" panose="020F0502020204030204" pitchFamily="34" charset="0"/>
                <a:ea typeface="Calibri" panose="020F0502020204030204" pitchFamily="34" charset="0"/>
                <a:cs typeface="Arial" panose="020B0604020202020204" pitchFamily="34" charset="0"/>
              </a:rPr>
              <a:t>100% refund if cancellation is done 72 hours prior to the flight</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romanLcPeriod"/>
            </a:pPr>
            <a:r>
              <a:rPr lang="en-US" sz="600" dirty="0">
                <a:effectLst/>
                <a:latin typeface="Calibri" panose="020F0502020204030204" pitchFamily="34" charset="0"/>
                <a:ea typeface="Calibri" panose="020F0502020204030204" pitchFamily="34" charset="0"/>
                <a:cs typeface="Arial" panose="020B0604020202020204" pitchFamily="34" charset="0"/>
              </a:rPr>
              <a:t>75% refund if cancellation is done 48 hours prior to the flight</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romanLcPeriod"/>
            </a:pPr>
            <a:r>
              <a:rPr lang="en-US" sz="600" dirty="0">
                <a:effectLst/>
                <a:latin typeface="Calibri" panose="020F0502020204030204" pitchFamily="34" charset="0"/>
                <a:ea typeface="Calibri" panose="020F0502020204030204" pitchFamily="34" charset="0"/>
                <a:cs typeface="Arial" panose="020B0604020202020204" pitchFamily="34" charset="0"/>
              </a:rPr>
              <a:t>50% refund if cancellation is done 24 hours prior to the flight</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romanLcPeriod"/>
            </a:pPr>
            <a:r>
              <a:rPr lang="en-US" sz="600" dirty="0">
                <a:effectLst/>
                <a:latin typeface="Calibri" panose="020F0502020204030204" pitchFamily="34" charset="0"/>
                <a:ea typeface="Calibri" panose="020F0502020204030204" pitchFamily="34" charset="0"/>
                <a:cs typeface="Arial" panose="020B0604020202020204" pitchFamily="34" charset="0"/>
              </a:rPr>
              <a:t>25% refund if cancellation is done 12 hours prior to the flight</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mj-lt"/>
              <a:buAutoNum type="romanLcPeriod"/>
            </a:pPr>
            <a:r>
              <a:rPr lang="en-US" sz="600" dirty="0">
                <a:effectLst/>
                <a:latin typeface="Calibri" panose="020F0502020204030204" pitchFamily="34" charset="0"/>
                <a:ea typeface="Calibri" panose="020F0502020204030204" pitchFamily="34" charset="0"/>
                <a:cs typeface="Arial" panose="020B0604020202020204" pitchFamily="34" charset="0"/>
              </a:rPr>
              <a:t>No refund if cancellation is done less than 12 </a:t>
            </a:r>
            <a:r>
              <a:rPr lang="en-US" sz="600" dirty="0" err="1">
                <a:effectLst/>
                <a:latin typeface="Calibri" panose="020F0502020204030204" pitchFamily="34" charset="0"/>
                <a:ea typeface="Calibri" panose="020F0502020204030204" pitchFamily="34" charset="0"/>
                <a:cs typeface="Arial" panose="020B0604020202020204" pitchFamily="34" charset="0"/>
              </a:rPr>
              <a:t>hrs</a:t>
            </a:r>
            <a:r>
              <a:rPr lang="en-US" sz="600" dirty="0">
                <a:effectLst/>
                <a:latin typeface="Calibri" panose="020F0502020204030204" pitchFamily="34" charset="0"/>
                <a:ea typeface="Calibri" panose="020F0502020204030204" pitchFamily="34" charset="0"/>
                <a:cs typeface="Arial" panose="020B0604020202020204" pitchFamily="34" charset="0"/>
              </a:rPr>
              <a:t> of departures</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15000"/>
              </a:lnSpc>
              <a:spcAft>
                <a:spcPts val="1000"/>
              </a:spcAft>
            </a:pPr>
            <a:r>
              <a:rPr lang="en-US" sz="600" dirty="0">
                <a:effectLst/>
                <a:latin typeface="Calibri" panose="020F0502020204030204" pitchFamily="34" charset="0"/>
                <a:ea typeface="Calibri" panose="020F0502020204030204" pitchFamily="34" charset="0"/>
                <a:cs typeface="Arial" panose="020B0604020202020204" pitchFamily="34" charset="0"/>
              </a:rPr>
              <a:t> </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Bef>
                <a:spcPts val="1000"/>
              </a:spcBef>
            </a:pPr>
            <a:r>
              <a:rPr lang="en-US" sz="600" b="1" u="sng"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Deliverables</a:t>
            </a:r>
            <a:endParaRPr lang="en-PK" sz="6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600" dirty="0">
                <a:effectLst/>
                <a:latin typeface="Calibri" panose="020F0502020204030204" pitchFamily="34" charset="0"/>
                <a:ea typeface="Calibri" panose="020F0502020204030204" pitchFamily="34" charset="0"/>
                <a:cs typeface="Arial" panose="020B0604020202020204" pitchFamily="34" charset="0"/>
              </a:rPr>
              <a:t>.</a:t>
            </a:r>
            <a:r>
              <a:rPr lang="en-US" sz="600" dirty="0" err="1">
                <a:effectLst/>
                <a:latin typeface="Calibri" panose="020F0502020204030204" pitchFamily="34" charset="0"/>
                <a:ea typeface="Calibri" panose="020F0502020204030204" pitchFamily="34" charset="0"/>
                <a:cs typeface="Arial" panose="020B0604020202020204" pitchFamily="34" charset="0"/>
              </a:rPr>
              <a:t>py</a:t>
            </a:r>
            <a:r>
              <a:rPr lang="en-US" sz="600" dirty="0">
                <a:effectLst/>
                <a:latin typeface="Calibri" panose="020F0502020204030204" pitchFamily="34" charset="0"/>
                <a:ea typeface="Calibri" panose="020F0502020204030204" pitchFamily="34" charset="0"/>
                <a:cs typeface="Arial" panose="020B0604020202020204" pitchFamily="34" charset="0"/>
              </a:rPr>
              <a:t> file</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600" dirty="0">
                <a:effectLst/>
                <a:latin typeface="Calibri" panose="020F0502020204030204" pitchFamily="34" charset="0"/>
                <a:ea typeface="Calibri" panose="020F0502020204030204" pitchFamily="34" charset="0"/>
                <a:cs typeface="Arial" panose="020B0604020202020204" pitchFamily="34" charset="0"/>
              </a:rPr>
              <a:t>Presentation</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600" dirty="0">
                <a:effectLst/>
                <a:latin typeface="Calibri" panose="020F0502020204030204" pitchFamily="34" charset="0"/>
                <a:ea typeface="Calibri" panose="020F0502020204030204" pitchFamily="34" charset="0"/>
                <a:cs typeface="Arial" panose="020B0604020202020204" pitchFamily="34" charset="0"/>
              </a:rPr>
              <a:t>Report (Description of program and Screenshots of output and code)</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600" dirty="0">
                <a:effectLst/>
                <a:latin typeface="Calibri" panose="020F0502020204030204" pitchFamily="34" charset="0"/>
                <a:ea typeface="Calibri" panose="020F0502020204030204" pitchFamily="34" charset="0"/>
                <a:cs typeface="Arial" panose="020B0604020202020204" pitchFamily="34" charset="0"/>
              </a:rPr>
              <a:t>NOTE: To de done in groups of 3/4</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spcAft>
                <a:spcPts val="1000"/>
              </a:spcAft>
            </a:pPr>
            <a:r>
              <a:rPr lang="en-US" sz="600" dirty="0">
                <a:effectLst/>
                <a:latin typeface="Calibri" panose="020F0502020204030204" pitchFamily="34" charset="0"/>
                <a:ea typeface="Calibri" panose="020F0502020204030204" pitchFamily="34" charset="0"/>
                <a:cs typeface="Arial" panose="020B0604020202020204" pitchFamily="34" charset="0"/>
              </a:rPr>
              <a:t>Submission date: 1st </a:t>
            </a:r>
            <a:r>
              <a:rPr lang="en-US" sz="600" dirty="0" err="1">
                <a:effectLst/>
                <a:latin typeface="Calibri" panose="020F0502020204030204" pitchFamily="34" charset="0"/>
                <a:ea typeface="Calibri" panose="020F0502020204030204" pitchFamily="34" charset="0"/>
                <a:cs typeface="Arial" panose="020B0604020202020204" pitchFamily="34" charset="0"/>
              </a:rPr>
              <a:t>feb</a:t>
            </a:r>
            <a:r>
              <a:rPr lang="en-US" sz="600" dirty="0">
                <a:effectLst/>
                <a:latin typeface="Calibri" panose="020F0502020204030204" pitchFamily="34" charset="0"/>
                <a:ea typeface="Calibri" panose="020F0502020204030204" pitchFamily="34" charset="0"/>
                <a:cs typeface="Arial" panose="020B0604020202020204" pitchFamily="34" charset="0"/>
              </a:rPr>
              <a:t> 2021, 2nd feb2021, 8 </a:t>
            </a:r>
            <a:r>
              <a:rPr lang="en-US" sz="600" dirty="0" err="1">
                <a:effectLst/>
                <a:latin typeface="Calibri" panose="020F0502020204030204" pitchFamily="34" charset="0"/>
                <a:ea typeface="Calibri" panose="020F0502020204030204" pitchFamily="34" charset="0"/>
                <a:cs typeface="Arial" panose="020B0604020202020204" pitchFamily="34" charset="0"/>
              </a:rPr>
              <a:t>feb</a:t>
            </a:r>
            <a:r>
              <a:rPr lang="en-US" sz="600" dirty="0">
                <a:effectLst/>
                <a:latin typeface="Calibri" panose="020F0502020204030204" pitchFamily="34" charset="0"/>
                <a:ea typeface="Calibri" panose="020F0502020204030204" pitchFamily="34" charset="0"/>
                <a:cs typeface="Arial" panose="020B0604020202020204" pitchFamily="34" charset="0"/>
              </a:rPr>
              <a:t> 2021 and 9 </a:t>
            </a:r>
            <a:r>
              <a:rPr lang="en-US" sz="600" dirty="0" err="1">
                <a:effectLst/>
                <a:latin typeface="Calibri" panose="020F0502020204030204" pitchFamily="34" charset="0"/>
                <a:ea typeface="Calibri" panose="020F0502020204030204" pitchFamily="34" charset="0"/>
                <a:cs typeface="Arial" panose="020B0604020202020204" pitchFamily="34" charset="0"/>
              </a:rPr>
              <a:t>feb</a:t>
            </a:r>
            <a:r>
              <a:rPr lang="en-US" sz="600" dirty="0">
                <a:effectLst/>
                <a:latin typeface="Calibri" panose="020F0502020204030204" pitchFamily="34" charset="0"/>
                <a:ea typeface="Calibri" panose="020F0502020204030204" pitchFamily="34" charset="0"/>
                <a:cs typeface="Arial" panose="020B0604020202020204" pitchFamily="34" charset="0"/>
              </a:rPr>
              <a:t> 2021( As students will come to university in groups so they will present their work on their respective days)</a:t>
            </a:r>
            <a:endParaRPr lang="en-PK" sz="600" dirty="0">
              <a:effectLst/>
              <a:latin typeface="Calibri" panose="020F0502020204030204" pitchFamily="34" charset="0"/>
              <a:ea typeface="Calibri" panose="020F0502020204030204" pitchFamily="34" charset="0"/>
              <a:cs typeface="Arial" panose="020B0604020202020204" pitchFamily="34" charset="0"/>
            </a:endParaRPr>
          </a:p>
          <a:p>
            <a:endParaRPr lang="en-PK" sz="600" dirty="0"/>
          </a:p>
        </p:txBody>
      </p:sp>
    </p:spTree>
    <p:extLst>
      <p:ext uri="{BB962C8B-B14F-4D97-AF65-F5344CB8AC3E}">
        <p14:creationId xmlns:p14="http://schemas.microsoft.com/office/powerpoint/2010/main" val="184017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F0F52C4F-4E6F-4FBA-8A06-3CF8B48B29FD}"/>
              </a:ext>
            </a:extLst>
          </p:cNvPr>
          <p:cNvPicPr/>
          <p:nvPr/>
        </p:nvPicPr>
        <p:blipFill rotWithShape="1">
          <a:blip r:embed="rId2">
            <a:extLst>
              <a:ext uri="{28A0092B-C50C-407E-A947-70E740481C1C}">
                <a14:useLocalDpi xmlns:a14="http://schemas.microsoft.com/office/drawing/2010/main" val="0"/>
              </a:ext>
            </a:extLst>
          </a:blip>
          <a:srcRect t="6424" r="20803" b="7632"/>
          <a:stretch/>
        </p:blipFill>
        <p:spPr bwMode="auto">
          <a:xfrm>
            <a:off x="254000" y="114300"/>
            <a:ext cx="13550900" cy="60833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366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9842A552-2519-4C60-A1DC-D0A02270A6E0}"/>
              </a:ext>
            </a:extLst>
          </p:cNvPr>
          <p:cNvPicPr/>
          <p:nvPr/>
        </p:nvPicPr>
        <p:blipFill rotWithShape="1">
          <a:blip r:embed="rId2">
            <a:extLst>
              <a:ext uri="{28A0092B-C50C-407E-A947-70E740481C1C}">
                <a14:useLocalDpi xmlns:a14="http://schemas.microsoft.com/office/drawing/2010/main" val="0"/>
              </a:ext>
            </a:extLst>
          </a:blip>
          <a:srcRect t="5621" r="13595" b="15120"/>
          <a:stretch/>
        </p:blipFill>
        <p:spPr bwMode="auto">
          <a:xfrm>
            <a:off x="88900" y="88900"/>
            <a:ext cx="10845799" cy="5969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5647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195BC0E4-3836-4B99-8D0D-9A490A3923A8}"/>
              </a:ext>
            </a:extLst>
          </p:cNvPr>
          <p:cNvPicPr/>
          <p:nvPr/>
        </p:nvPicPr>
        <p:blipFill rotWithShape="1">
          <a:blip r:embed="rId2">
            <a:extLst>
              <a:ext uri="{28A0092B-C50C-407E-A947-70E740481C1C}">
                <a14:useLocalDpi xmlns:a14="http://schemas.microsoft.com/office/drawing/2010/main" val="0"/>
              </a:ext>
            </a:extLst>
          </a:blip>
          <a:srcRect t="18203" r="15710" b="8519"/>
          <a:stretch/>
        </p:blipFill>
        <p:spPr bwMode="auto">
          <a:xfrm>
            <a:off x="0" y="0"/>
            <a:ext cx="10871200" cy="6007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2919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3CC3A884-9841-4927-8117-F30EC2218B5A}"/>
              </a:ext>
            </a:extLst>
          </p:cNvPr>
          <p:cNvPicPr/>
          <p:nvPr/>
        </p:nvPicPr>
        <p:blipFill rotWithShape="1">
          <a:blip r:embed="rId2">
            <a:extLst>
              <a:ext uri="{28A0092B-C50C-407E-A947-70E740481C1C}">
                <a14:useLocalDpi xmlns:a14="http://schemas.microsoft.com/office/drawing/2010/main" val="0"/>
              </a:ext>
            </a:extLst>
          </a:blip>
          <a:srcRect t="5622" r="13146" b="7098"/>
          <a:stretch/>
        </p:blipFill>
        <p:spPr bwMode="auto">
          <a:xfrm>
            <a:off x="152400" y="342900"/>
            <a:ext cx="10718800" cy="5880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9818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C1A2ADA2-BCBB-493E-B31E-733F124F9CB7}"/>
              </a:ext>
            </a:extLst>
          </p:cNvPr>
          <p:cNvPicPr/>
          <p:nvPr/>
        </p:nvPicPr>
        <p:blipFill rotWithShape="1">
          <a:blip r:embed="rId2">
            <a:extLst>
              <a:ext uri="{28A0092B-C50C-407E-A947-70E740481C1C}">
                <a14:useLocalDpi xmlns:a14="http://schemas.microsoft.com/office/drawing/2010/main" val="0"/>
              </a:ext>
            </a:extLst>
          </a:blip>
          <a:srcRect t="5353" r="14204" b="7104"/>
          <a:stretch/>
        </p:blipFill>
        <p:spPr bwMode="auto">
          <a:xfrm>
            <a:off x="0" y="368300"/>
            <a:ext cx="10833100" cy="5791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7145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46DF3B57-8980-4E93-9E7E-229A8330247B}"/>
              </a:ext>
            </a:extLst>
          </p:cNvPr>
          <p:cNvPicPr/>
          <p:nvPr/>
        </p:nvPicPr>
        <p:blipFill rotWithShape="1">
          <a:blip r:embed="rId2">
            <a:extLst>
              <a:ext uri="{28A0092B-C50C-407E-A947-70E740481C1C}">
                <a14:useLocalDpi xmlns:a14="http://schemas.microsoft.com/office/drawing/2010/main" val="0"/>
              </a:ext>
            </a:extLst>
          </a:blip>
          <a:srcRect t="7227" r="11642" b="7110"/>
          <a:stretch/>
        </p:blipFill>
        <p:spPr bwMode="auto">
          <a:xfrm>
            <a:off x="0" y="393700"/>
            <a:ext cx="10858500" cy="5778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48476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10;&#10;Description automatically generated">
            <a:extLst>
              <a:ext uri="{FF2B5EF4-FFF2-40B4-BE49-F238E27FC236}">
                <a16:creationId xmlns:a16="http://schemas.microsoft.com/office/drawing/2014/main" id="{FE4BF06F-6A4E-485A-97DD-68E5E6267CC7}"/>
              </a:ext>
            </a:extLst>
          </p:cNvPr>
          <p:cNvPicPr/>
          <p:nvPr/>
        </p:nvPicPr>
        <p:blipFill rotWithShape="1">
          <a:blip r:embed="rId2">
            <a:extLst>
              <a:ext uri="{28A0092B-C50C-407E-A947-70E740481C1C}">
                <a14:useLocalDpi xmlns:a14="http://schemas.microsoft.com/office/drawing/2010/main" val="0"/>
              </a:ext>
            </a:extLst>
          </a:blip>
          <a:srcRect t="6157" r="8771" b="6837"/>
          <a:stretch/>
        </p:blipFill>
        <p:spPr bwMode="auto">
          <a:xfrm>
            <a:off x="0" y="419100"/>
            <a:ext cx="11036300" cy="576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9822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200E52B8-4065-4220-8297-8EA4C65E9E5D}"/>
              </a:ext>
            </a:extLst>
          </p:cNvPr>
          <p:cNvPicPr/>
          <p:nvPr/>
        </p:nvPicPr>
        <p:blipFill rotWithShape="1">
          <a:blip r:embed="rId2">
            <a:extLst>
              <a:ext uri="{28A0092B-C50C-407E-A947-70E740481C1C}">
                <a14:useLocalDpi xmlns:a14="http://schemas.microsoft.com/office/drawing/2010/main" val="0"/>
              </a:ext>
            </a:extLst>
          </a:blip>
          <a:srcRect t="5353" r="20063" b="7376"/>
          <a:stretch/>
        </p:blipFill>
        <p:spPr bwMode="auto">
          <a:xfrm>
            <a:off x="0" y="190500"/>
            <a:ext cx="11595100" cy="6045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8856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 Word&#10;&#10;Description automatically generated">
            <a:extLst>
              <a:ext uri="{FF2B5EF4-FFF2-40B4-BE49-F238E27FC236}">
                <a16:creationId xmlns:a16="http://schemas.microsoft.com/office/drawing/2014/main" id="{CAA14288-CA4B-46DE-A6F6-02BCEF4FE46C}"/>
              </a:ext>
            </a:extLst>
          </p:cNvPr>
          <p:cNvPicPr/>
          <p:nvPr/>
        </p:nvPicPr>
        <p:blipFill rotWithShape="1">
          <a:blip r:embed="rId2">
            <a:extLst>
              <a:ext uri="{28A0092B-C50C-407E-A947-70E740481C1C}">
                <a14:useLocalDpi xmlns:a14="http://schemas.microsoft.com/office/drawing/2010/main" val="0"/>
              </a:ext>
            </a:extLst>
          </a:blip>
          <a:srcRect t="4818" r="23670" b="7373"/>
          <a:stretch/>
        </p:blipFill>
        <p:spPr bwMode="auto">
          <a:xfrm>
            <a:off x="0" y="101600"/>
            <a:ext cx="10845800" cy="5994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8792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5FD4FD3E-0142-43B7-B5D3-6D4895F92851}"/>
              </a:ext>
            </a:extLst>
          </p:cNvPr>
          <p:cNvPicPr/>
          <p:nvPr/>
        </p:nvPicPr>
        <p:blipFill rotWithShape="1">
          <a:blip r:embed="rId2">
            <a:extLst>
              <a:ext uri="{28A0092B-C50C-407E-A947-70E740481C1C}">
                <a14:useLocalDpi xmlns:a14="http://schemas.microsoft.com/office/drawing/2010/main" val="0"/>
              </a:ext>
            </a:extLst>
          </a:blip>
          <a:srcRect t="5353" r="13134" b="28684"/>
          <a:stretch/>
        </p:blipFill>
        <p:spPr bwMode="auto">
          <a:xfrm>
            <a:off x="203200" y="241300"/>
            <a:ext cx="11480800" cy="56641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719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831C0067-B1B4-4730-B5EA-0CF82EE61890}"/>
              </a:ext>
            </a:extLst>
          </p:cNvPr>
          <p:cNvSpPr txBox="1"/>
          <p:nvPr/>
        </p:nvSpPr>
        <p:spPr>
          <a:xfrm>
            <a:off x="492370" y="516835"/>
            <a:ext cx="3084844" cy="5772840"/>
          </a:xfrm>
          <a:prstGeom prst="rect">
            <a:avLst/>
          </a:prstGeom>
        </p:spPr>
        <p:txBody>
          <a:bodyPr vert="horz" lIns="91440" tIns="45720" rIns="91440" bIns="45720" rtlCol="0" anchor="ctr">
            <a:normAutofit/>
          </a:bodyPr>
          <a:lstStyle/>
          <a:p>
            <a:pPr defTabSz="914400">
              <a:lnSpc>
                <a:spcPct val="85000"/>
              </a:lnSpc>
              <a:spcBef>
                <a:spcPct val="0"/>
              </a:spcBef>
              <a:spcAft>
                <a:spcPts val="800"/>
              </a:spcAft>
            </a:pPr>
            <a:r>
              <a:rPr lang="en-US" sz="3600" u="sng" spc="-50">
                <a:solidFill>
                  <a:srgbClr val="FFFFFF"/>
                </a:solidFill>
                <a:effectLst/>
                <a:latin typeface="+mj-lt"/>
                <a:ea typeface="+mj-ea"/>
                <a:cs typeface="+mj-cs"/>
              </a:rPr>
              <a:t>Data structure used:</a:t>
            </a:r>
          </a:p>
          <a:p>
            <a:pPr defTabSz="914400">
              <a:lnSpc>
                <a:spcPct val="85000"/>
              </a:lnSpc>
              <a:spcBef>
                <a:spcPct val="0"/>
              </a:spcBef>
            </a:pPr>
            <a:endParaRPr lang="en-US" sz="3600" u="sng" spc="-50">
              <a:solidFill>
                <a:srgbClr val="FFFFFF"/>
              </a:solidFill>
              <a:latin typeface="+mj-lt"/>
              <a:ea typeface="+mj-ea"/>
              <a:cs typeface="+mj-cs"/>
            </a:endParaRPr>
          </a:p>
        </p:txBody>
      </p:sp>
      <p:sp>
        <p:nvSpPr>
          <p:cNvPr id="19" name="Rectangle 18">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TextBox 2">
            <a:extLst>
              <a:ext uri="{FF2B5EF4-FFF2-40B4-BE49-F238E27FC236}">
                <a16:creationId xmlns:a16="http://schemas.microsoft.com/office/drawing/2014/main" id="{F99E596F-811D-43B9-A99F-B4CCB058977E}"/>
              </a:ext>
            </a:extLst>
          </p:cNvPr>
          <p:cNvGraphicFramePr/>
          <p:nvPr>
            <p:extLst>
              <p:ext uri="{D42A27DB-BD31-4B8C-83A1-F6EECF244321}">
                <p14:modId xmlns:p14="http://schemas.microsoft.com/office/powerpoint/2010/main" val="9494731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2055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4D482-68B9-486B-88F0-2656C8C197CF}"/>
              </a:ext>
            </a:extLst>
          </p:cNvPr>
          <p:cNvSpPr>
            <a:spLocks noChangeArrowheads="1"/>
          </p:cNvSpPr>
          <p:nvPr/>
        </p:nvSpPr>
        <p:spPr bwMode="auto">
          <a:xfrm>
            <a:off x="29930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err="1">
                <a:solidFill>
                  <a:srgbClr val="FFFF00"/>
                </a:solidFill>
                <a:latin typeface="Arial Black" panose="020B0A04020102020204" pitchFamily="34" charset="0"/>
                <a:ea typeface="Calibri" panose="020F0502020204030204" pitchFamily="34" charset="0"/>
                <a:cs typeface="Times New Roman" panose="02020603050405020304" pitchFamily="18" charset="0"/>
              </a:rPr>
              <a:t>i</a:t>
            </a:r>
            <a:r>
              <a:rPr lang="en-US" altLang="en-PK" sz="2800" u="sng" dirty="0">
                <a:solidFill>
                  <a:srgbClr val="FFFF00"/>
                </a:solidFill>
                <a:latin typeface="Arial Black" panose="020B0A04020102020204" pitchFamily="34" charset="0"/>
                <a:ea typeface="Calibri" panose="020F0502020204030204" pitchFamily="34" charset="0"/>
                <a:cs typeface="Times New Roman" panose="02020603050405020304" pitchFamily="18" charset="0"/>
              </a:rPr>
              <a:t>)Supporting Functions:</a:t>
            </a:r>
            <a:endParaRPr kumimoji="0" lang="en-US" altLang="en-PK" sz="2000" u="sng" strike="noStrike" cap="none" normalizeH="0" baseline="0" dirty="0">
              <a:ln>
                <a:noFill/>
              </a:ln>
              <a:solidFill>
                <a:srgbClr val="FFFF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FF00"/>
              </a:solidFill>
              <a:effectLst/>
              <a:latin typeface="Arial Black" panose="020B0A040201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7E8DFED5-1AF0-407A-8833-B59AEDC84732}"/>
              </a:ext>
            </a:extLst>
          </p:cNvPr>
          <p:cNvPicPr/>
          <p:nvPr/>
        </p:nvPicPr>
        <p:blipFill rotWithShape="1">
          <a:blip r:embed="rId2">
            <a:extLst>
              <a:ext uri="{28A0092B-C50C-407E-A947-70E740481C1C}">
                <a14:useLocalDpi xmlns:a14="http://schemas.microsoft.com/office/drawing/2010/main" val="0"/>
              </a:ext>
            </a:extLst>
          </a:blip>
          <a:srcRect l="-602" t="19542" r="602" b="50465"/>
          <a:stretch/>
        </p:blipFill>
        <p:spPr bwMode="auto">
          <a:xfrm>
            <a:off x="1358900" y="2300983"/>
            <a:ext cx="10325100" cy="302260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32F94D2-87A6-46CD-928B-C1D69743F925}"/>
              </a:ext>
            </a:extLst>
          </p:cNvPr>
          <p:cNvSpPr txBox="1"/>
          <p:nvPr/>
        </p:nvSpPr>
        <p:spPr>
          <a:xfrm>
            <a:off x="2197100" y="1077218"/>
            <a:ext cx="8102600" cy="646331"/>
          </a:xfrm>
          <a:prstGeom prst="rect">
            <a:avLst/>
          </a:prstGeom>
          <a:noFill/>
        </p:spPr>
        <p:txBody>
          <a:bodyPr wrap="square" rtlCol="0">
            <a:spAutoFit/>
          </a:bodyPr>
          <a:lstStyle/>
          <a:p>
            <a:r>
              <a:rPr lang="en-US" b="1" dirty="0">
                <a:solidFill>
                  <a:srgbClr val="FF0000"/>
                </a:solidFill>
              </a:rPr>
              <a:t>Function to check if user with the same CNIC has already booked the seat in the flight </a:t>
            </a:r>
            <a:endParaRPr lang="en-PK" b="1" dirty="0">
              <a:solidFill>
                <a:srgbClr val="FF0000"/>
              </a:solidFill>
            </a:endParaRPr>
          </a:p>
        </p:txBody>
      </p:sp>
    </p:spTree>
    <p:extLst>
      <p:ext uri="{BB962C8B-B14F-4D97-AF65-F5344CB8AC3E}">
        <p14:creationId xmlns:p14="http://schemas.microsoft.com/office/powerpoint/2010/main" val="2498976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4922C306-FB1C-4AA8-9939-FC648EAC9D16}"/>
              </a:ext>
            </a:extLst>
          </p:cNvPr>
          <p:cNvPicPr/>
          <p:nvPr/>
        </p:nvPicPr>
        <p:blipFill rotWithShape="1">
          <a:blip r:embed="rId2">
            <a:extLst>
              <a:ext uri="{28A0092B-C50C-407E-A947-70E740481C1C}">
                <a14:useLocalDpi xmlns:a14="http://schemas.microsoft.com/office/drawing/2010/main" val="0"/>
              </a:ext>
            </a:extLst>
          </a:blip>
          <a:srcRect t="6692" b="7107"/>
          <a:stretch/>
        </p:blipFill>
        <p:spPr bwMode="auto">
          <a:xfrm>
            <a:off x="571500" y="2057400"/>
            <a:ext cx="9893300" cy="408940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4E91CA2F-30BF-42D0-B58E-E235BE3D9D06}"/>
              </a:ext>
            </a:extLst>
          </p:cNvPr>
          <p:cNvSpPr>
            <a:spLocks noChangeArrowheads="1"/>
          </p:cNvSpPr>
          <p:nvPr/>
        </p:nvSpPr>
        <p:spPr bwMode="auto">
          <a:xfrm>
            <a:off x="29930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FF00"/>
                </a:solidFill>
                <a:latin typeface="Arial Black" panose="020B0A04020102020204" pitchFamily="34" charset="0"/>
                <a:ea typeface="Calibri" panose="020F0502020204030204" pitchFamily="34" charset="0"/>
                <a:cs typeface="Times New Roman" panose="02020603050405020304" pitchFamily="18" charset="0"/>
              </a:rPr>
              <a:t>ii)Supporting Functions:</a:t>
            </a:r>
            <a:endParaRPr kumimoji="0" lang="en-US" altLang="en-PK" sz="2000" u="sng" strike="noStrike" cap="none" normalizeH="0" baseline="0" dirty="0">
              <a:ln>
                <a:noFill/>
              </a:ln>
              <a:solidFill>
                <a:srgbClr val="FFFF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FF00"/>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3C32C200-4EDD-45B9-B4AE-05A9E74FE4F6}"/>
              </a:ext>
            </a:extLst>
          </p:cNvPr>
          <p:cNvSpPr txBox="1"/>
          <p:nvPr/>
        </p:nvSpPr>
        <p:spPr>
          <a:xfrm>
            <a:off x="2197100" y="1077218"/>
            <a:ext cx="9296400" cy="369332"/>
          </a:xfrm>
          <a:prstGeom prst="rect">
            <a:avLst/>
          </a:prstGeom>
          <a:noFill/>
        </p:spPr>
        <p:txBody>
          <a:bodyPr wrap="square" rtlCol="0">
            <a:spAutoFit/>
          </a:bodyPr>
          <a:lstStyle/>
          <a:p>
            <a:r>
              <a:rPr lang="en-US" b="1" dirty="0">
                <a:solidFill>
                  <a:srgbClr val="FF0000"/>
                </a:solidFill>
              </a:rPr>
              <a:t>Function to check if user has collision with other flights (collision can occur if gap less than 2 </a:t>
            </a:r>
            <a:r>
              <a:rPr lang="en-US" b="1" dirty="0" err="1">
                <a:solidFill>
                  <a:srgbClr val="FF0000"/>
                </a:solidFill>
              </a:rPr>
              <a:t>hrs</a:t>
            </a:r>
            <a:r>
              <a:rPr lang="en-US" b="1" dirty="0">
                <a:solidFill>
                  <a:srgbClr val="FF0000"/>
                </a:solidFill>
              </a:rPr>
              <a:t>)</a:t>
            </a:r>
            <a:endParaRPr lang="en-PK" b="1" dirty="0">
              <a:solidFill>
                <a:srgbClr val="FF0000"/>
              </a:solidFill>
            </a:endParaRPr>
          </a:p>
        </p:txBody>
      </p:sp>
    </p:spTree>
    <p:extLst>
      <p:ext uri="{BB962C8B-B14F-4D97-AF65-F5344CB8AC3E}">
        <p14:creationId xmlns:p14="http://schemas.microsoft.com/office/powerpoint/2010/main" val="3523034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3CA269-F87D-4195-98CE-D0E4243A4155}"/>
              </a:ext>
            </a:extLst>
          </p:cNvPr>
          <p:cNvSpPr>
            <a:spLocks noChangeArrowheads="1"/>
          </p:cNvSpPr>
          <p:nvPr/>
        </p:nvSpPr>
        <p:spPr bwMode="auto">
          <a:xfrm>
            <a:off x="29930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FF00"/>
                </a:solidFill>
                <a:latin typeface="Arial Black" panose="020B0A04020102020204" pitchFamily="34" charset="0"/>
                <a:ea typeface="Calibri" panose="020F0502020204030204" pitchFamily="34" charset="0"/>
                <a:cs typeface="Times New Roman" panose="02020603050405020304" pitchFamily="18" charset="0"/>
              </a:rPr>
              <a:t>iii)Supporting Functions:</a:t>
            </a:r>
            <a:endParaRPr kumimoji="0" lang="en-US" altLang="en-PK" sz="2000" u="sng" strike="noStrike" cap="none" normalizeH="0" baseline="0" dirty="0">
              <a:ln>
                <a:noFill/>
              </a:ln>
              <a:solidFill>
                <a:srgbClr val="FFFF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FF00"/>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2E414A30-E7A7-479F-B5FA-EF85D1413533}"/>
              </a:ext>
            </a:extLst>
          </p:cNvPr>
          <p:cNvSpPr txBox="1"/>
          <p:nvPr/>
        </p:nvSpPr>
        <p:spPr>
          <a:xfrm>
            <a:off x="2197100" y="1077218"/>
            <a:ext cx="9296400" cy="369332"/>
          </a:xfrm>
          <a:prstGeom prst="rect">
            <a:avLst/>
          </a:prstGeom>
          <a:noFill/>
        </p:spPr>
        <p:txBody>
          <a:bodyPr wrap="square" rtlCol="0">
            <a:spAutoFit/>
          </a:bodyPr>
          <a:lstStyle/>
          <a:p>
            <a:r>
              <a:rPr lang="en-US" b="1" dirty="0">
                <a:solidFill>
                  <a:srgbClr val="FF0000"/>
                </a:solidFill>
              </a:rPr>
              <a:t>Functions to check the time gap between new and already boked flight of user</a:t>
            </a:r>
            <a:endParaRPr lang="en-PK" b="1" dirty="0">
              <a:solidFill>
                <a:srgbClr val="FF0000"/>
              </a:solidFill>
            </a:endParaRPr>
          </a:p>
        </p:txBody>
      </p:sp>
      <p:pic>
        <p:nvPicPr>
          <p:cNvPr id="4" name="Picture 3" descr="Text&#10;&#10;Description automatically generated">
            <a:extLst>
              <a:ext uri="{FF2B5EF4-FFF2-40B4-BE49-F238E27FC236}">
                <a16:creationId xmlns:a16="http://schemas.microsoft.com/office/drawing/2014/main" id="{0E1FBDCB-268A-4FD6-BF52-1492ECFA63C4}"/>
              </a:ext>
            </a:extLst>
          </p:cNvPr>
          <p:cNvPicPr/>
          <p:nvPr/>
        </p:nvPicPr>
        <p:blipFill rotWithShape="1">
          <a:blip r:embed="rId2">
            <a:extLst>
              <a:ext uri="{28A0092B-C50C-407E-A947-70E740481C1C}">
                <a14:useLocalDpi xmlns:a14="http://schemas.microsoft.com/office/drawing/2010/main" val="0"/>
              </a:ext>
            </a:extLst>
          </a:blip>
          <a:srcRect t="5621" b="17275"/>
          <a:stretch/>
        </p:blipFill>
        <p:spPr bwMode="auto">
          <a:xfrm>
            <a:off x="1224280" y="1690628"/>
            <a:ext cx="10967720" cy="4405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8655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10;&#10;Description automatically generated">
            <a:extLst>
              <a:ext uri="{FF2B5EF4-FFF2-40B4-BE49-F238E27FC236}">
                <a16:creationId xmlns:a16="http://schemas.microsoft.com/office/drawing/2014/main" id="{4B137D0E-1495-4920-8802-63C6F4157E27}"/>
              </a:ext>
            </a:extLst>
          </p:cNvPr>
          <p:cNvPicPr/>
          <p:nvPr/>
        </p:nvPicPr>
        <p:blipFill rotWithShape="1">
          <a:blip r:embed="rId2">
            <a:extLst>
              <a:ext uri="{28A0092B-C50C-407E-A947-70E740481C1C}">
                <a14:useLocalDpi xmlns:a14="http://schemas.microsoft.com/office/drawing/2010/main" val="0"/>
              </a:ext>
            </a:extLst>
          </a:blip>
          <a:srcRect t="6157" r="18406" b="13766"/>
          <a:stretch/>
        </p:blipFill>
        <p:spPr bwMode="auto">
          <a:xfrm>
            <a:off x="1863407" y="1555829"/>
            <a:ext cx="8465185" cy="4542472"/>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720EA924-805E-40F5-8A5E-64C58364EC08}"/>
              </a:ext>
            </a:extLst>
          </p:cNvPr>
          <p:cNvSpPr>
            <a:spLocks noChangeArrowheads="1"/>
          </p:cNvSpPr>
          <p:nvPr/>
        </p:nvSpPr>
        <p:spPr bwMode="auto">
          <a:xfrm>
            <a:off x="25104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4) Function to Cancel a Flight:</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21B6BE74-B3DE-4711-BF5E-41D8CE489124}"/>
              </a:ext>
            </a:extLst>
          </p:cNvPr>
          <p:cNvSpPr txBox="1"/>
          <p:nvPr/>
        </p:nvSpPr>
        <p:spPr>
          <a:xfrm>
            <a:off x="2044700" y="632499"/>
            <a:ext cx="8102600" cy="923330"/>
          </a:xfrm>
          <a:prstGeom prst="rect">
            <a:avLst/>
          </a:prstGeom>
          <a:noFill/>
        </p:spPr>
        <p:txBody>
          <a:bodyPr wrap="square" rtlCol="0">
            <a:spAutoFit/>
          </a:bodyPr>
          <a:lstStyle/>
          <a:p>
            <a:r>
              <a:rPr lang="en-US" b="1" dirty="0">
                <a:solidFill>
                  <a:srgbClr val="FF0000"/>
                </a:solidFill>
              </a:rPr>
              <a:t>Function is used to cancel the flight of the user if booked</a:t>
            </a:r>
          </a:p>
          <a:p>
            <a:r>
              <a:rPr lang="en-US" b="1" dirty="0">
                <a:solidFill>
                  <a:srgbClr val="FF0000"/>
                </a:solidFill>
              </a:rPr>
              <a:t>Note: it does not gets deleted from the database file as database file is for simulation purpose only</a:t>
            </a:r>
            <a:endParaRPr lang="en-PK" b="1" dirty="0">
              <a:solidFill>
                <a:srgbClr val="FF0000"/>
              </a:solidFill>
            </a:endParaRPr>
          </a:p>
        </p:txBody>
      </p:sp>
    </p:spTree>
    <p:extLst>
      <p:ext uri="{BB962C8B-B14F-4D97-AF65-F5344CB8AC3E}">
        <p14:creationId xmlns:p14="http://schemas.microsoft.com/office/powerpoint/2010/main" val="2415176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DA579EC1-0CCA-49E6-8454-FA46A5970AF3}"/>
              </a:ext>
            </a:extLst>
          </p:cNvPr>
          <p:cNvPicPr/>
          <p:nvPr/>
        </p:nvPicPr>
        <p:blipFill rotWithShape="1">
          <a:blip r:embed="rId2">
            <a:extLst>
              <a:ext uri="{28A0092B-C50C-407E-A947-70E740481C1C}">
                <a14:useLocalDpi xmlns:a14="http://schemas.microsoft.com/office/drawing/2010/main" val="0"/>
              </a:ext>
            </a:extLst>
          </a:blip>
          <a:srcRect t="5890" r="23985" b="6576"/>
          <a:stretch/>
        </p:blipFill>
        <p:spPr bwMode="auto">
          <a:xfrm>
            <a:off x="584200" y="711200"/>
            <a:ext cx="10579100" cy="5346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3381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762F4CDC-5BE8-4B40-A4D5-3EDC2C3C2D92}"/>
              </a:ext>
            </a:extLst>
          </p:cNvPr>
          <p:cNvPicPr/>
          <p:nvPr/>
        </p:nvPicPr>
        <p:blipFill rotWithShape="1">
          <a:blip r:embed="rId2">
            <a:extLst>
              <a:ext uri="{28A0092B-C50C-407E-A947-70E740481C1C}">
                <a14:useLocalDpi xmlns:a14="http://schemas.microsoft.com/office/drawing/2010/main" val="0"/>
              </a:ext>
            </a:extLst>
          </a:blip>
          <a:srcRect t="5890" r="6524" b="57597"/>
          <a:stretch/>
        </p:blipFill>
        <p:spPr bwMode="auto">
          <a:xfrm>
            <a:off x="850900" y="1181100"/>
            <a:ext cx="11049000" cy="4102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0697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2B285C30-D3F0-4A2C-B16C-3E6236481E32}"/>
              </a:ext>
            </a:extLst>
          </p:cNvPr>
          <p:cNvPicPr/>
          <p:nvPr/>
        </p:nvPicPr>
        <p:blipFill rotWithShape="1">
          <a:blip r:embed="rId2">
            <a:extLst>
              <a:ext uri="{28A0092B-C50C-407E-A947-70E740481C1C}">
                <a14:useLocalDpi xmlns:a14="http://schemas.microsoft.com/office/drawing/2010/main" val="0"/>
              </a:ext>
            </a:extLst>
          </a:blip>
          <a:srcRect t="40308" r="19449" b="7904"/>
          <a:stretch/>
        </p:blipFill>
        <p:spPr bwMode="auto">
          <a:xfrm>
            <a:off x="3251201" y="1931432"/>
            <a:ext cx="7215822" cy="3600767"/>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F09CA72E-F70A-4DE7-9006-541DE12002E0}"/>
              </a:ext>
            </a:extLst>
          </p:cNvPr>
          <p:cNvSpPr>
            <a:spLocks noChangeArrowheads="1"/>
          </p:cNvSpPr>
          <p:nvPr/>
        </p:nvSpPr>
        <p:spPr bwMode="auto">
          <a:xfrm>
            <a:off x="29930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err="1">
                <a:solidFill>
                  <a:srgbClr val="FFFF00"/>
                </a:solidFill>
                <a:latin typeface="Arial Black" panose="020B0A04020102020204" pitchFamily="34" charset="0"/>
                <a:ea typeface="Calibri" panose="020F0502020204030204" pitchFamily="34" charset="0"/>
                <a:cs typeface="Times New Roman" panose="02020603050405020304" pitchFamily="18" charset="0"/>
              </a:rPr>
              <a:t>i</a:t>
            </a:r>
            <a:r>
              <a:rPr lang="en-US" altLang="en-PK" sz="2800" u="sng" dirty="0">
                <a:solidFill>
                  <a:srgbClr val="FFFF00"/>
                </a:solidFill>
                <a:latin typeface="Arial Black" panose="020B0A04020102020204" pitchFamily="34" charset="0"/>
                <a:ea typeface="Calibri" panose="020F0502020204030204" pitchFamily="34" charset="0"/>
                <a:cs typeface="Times New Roman" panose="02020603050405020304" pitchFamily="18" charset="0"/>
              </a:rPr>
              <a:t>)Supporting Functions:</a:t>
            </a:r>
            <a:endParaRPr kumimoji="0" lang="en-US" altLang="en-PK" sz="2000" u="sng" strike="noStrike" cap="none" normalizeH="0" baseline="0" dirty="0">
              <a:ln>
                <a:noFill/>
              </a:ln>
              <a:solidFill>
                <a:srgbClr val="FFFF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FF00"/>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79E44C30-9CA4-4CBA-BC14-729442E9E909}"/>
              </a:ext>
            </a:extLst>
          </p:cNvPr>
          <p:cNvSpPr txBox="1"/>
          <p:nvPr/>
        </p:nvSpPr>
        <p:spPr>
          <a:xfrm>
            <a:off x="2197100" y="1077218"/>
            <a:ext cx="9296400" cy="369332"/>
          </a:xfrm>
          <a:prstGeom prst="rect">
            <a:avLst/>
          </a:prstGeom>
          <a:noFill/>
        </p:spPr>
        <p:txBody>
          <a:bodyPr wrap="square" rtlCol="0">
            <a:spAutoFit/>
          </a:bodyPr>
          <a:lstStyle/>
          <a:p>
            <a:r>
              <a:rPr lang="en-US" b="1" dirty="0">
                <a:solidFill>
                  <a:srgbClr val="FF0000"/>
                </a:solidFill>
              </a:rPr>
              <a:t>Functions to calculate the time gap between current day and the flight day</a:t>
            </a:r>
            <a:endParaRPr lang="en-PK" b="1" dirty="0">
              <a:solidFill>
                <a:srgbClr val="FF0000"/>
              </a:solidFill>
            </a:endParaRPr>
          </a:p>
        </p:txBody>
      </p:sp>
    </p:spTree>
    <p:extLst>
      <p:ext uri="{BB962C8B-B14F-4D97-AF65-F5344CB8AC3E}">
        <p14:creationId xmlns:p14="http://schemas.microsoft.com/office/powerpoint/2010/main" val="2691734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9FCA913A-AAD1-4889-9AF3-3730FE8B6F1F}"/>
              </a:ext>
            </a:extLst>
          </p:cNvPr>
          <p:cNvPicPr/>
          <p:nvPr/>
        </p:nvPicPr>
        <p:blipFill rotWithShape="1">
          <a:blip r:embed="rId2">
            <a:extLst>
              <a:ext uri="{28A0092B-C50C-407E-A947-70E740481C1C}">
                <a14:useLocalDpi xmlns:a14="http://schemas.microsoft.com/office/drawing/2010/main" val="0"/>
              </a:ext>
            </a:extLst>
          </a:blip>
          <a:srcRect t="8299" r="12382" b="10579"/>
          <a:stretch/>
        </p:blipFill>
        <p:spPr bwMode="auto">
          <a:xfrm>
            <a:off x="1422400" y="1278830"/>
            <a:ext cx="10426699" cy="475367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EF8B2F05-5515-46F9-BA20-1C76C2320DBB}"/>
              </a:ext>
            </a:extLst>
          </p:cNvPr>
          <p:cNvSpPr>
            <a:spLocks noChangeArrowheads="1"/>
          </p:cNvSpPr>
          <p:nvPr/>
        </p:nvSpPr>
        <p:spPr bwMode="auto">
          <a:xfrm>
            <a:off x="25104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5) Function to View Booking :</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9C8147C6-F729-41CE-9D56-C019544811EB}"/>
              </a:ext>
            </a:extLst>
          </p:cNvPr>
          <p:cNvSpPr txBox="1"/>
          <p:nvPr/>
        </p:nvSpPr>
        <p:spPr>
          <a:xfrm>
            <a:off x="2044700" y="632499"/>
            <a:ext cx="8102600" cy="646331"/>
          </a:xfrm>
          <a:prstGeom prst="rect">
            <a:avLst/>
          </a:prstGeom>
          <a:noFill/>
        </p:spPr>
        <p:txBody>
          <a:bodyPr wrap="square" rtlCol="0">
            <a:spAutoFit/>
          </a:bodyPr>
          <a:lstStyle/>
          <a:p>
            <a:r>
              <a:rPr lang="en-US" b="1" dirty="0">
                <a:solidFill>
                  <a:srgbClr val="FF0000"/>
                </a:solidFill>
              </a:rPr>
              <a:t>Function is search the booking of flight of user through searching from the list via the booking no, given by the user</a:t>
            </a:r>
          </a:p>
        </p:txBody>
      </p:sp>
    </p:spTree>
    <p:extLst>
      <p:ext uri="{BB962C8B-B14F-4D97-AF65-F5344CB8AC3E}">
        <p14:creationId xmlns:p14="http://schemas.microsoft.com/office/powerpoint/2010/main" val="1195543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3296C091-4B87-4A10-BC6A-ECE80F0AAA20}"/>
              </a:ext>
            </a:extLst>
          </p:cNvPr>
          <p:cNvPicPr/>
          <p:nvPr/>
        </p:nvPicPr>
        <p:blipFill rotWithShape="1">
          <a:blip r:embed="rId2">
            <a:extLst>
              <a:ext uri="{28A0092B-C50C-407E-A947-70E740481C1C}">
                <a14:useLocalDpi xmlns:a14="http://schemas.microsoft.com/office/drawing/2010/main" val="0"/>
              </a:ext>
            </a:extLst>
          </a:blip>
          <a:srcRect t="7495" b="16205"/>
          <a:stretch/>
        </p:blipFill>
        <p:spPr bwMode="auto">
          <a:xfrm>
            <a:off x="495300" y="1638300"/>
            <a:ext cx="11696700" cy="4330699"/>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E7788241-82DE-4A82-B8FB-DE157C3A1907}"/>
              </a:ext>
            </a:extLst>
          </p:cNvPr>
          <p:cNvSpPr>
            <a:spLocks noChangeArrowheads="1"/>
          </p:cNvSpPr>
          <p:nvPr/>
        </p:nvSpPr>
        <p:spPr bwMode="auto">
          <a:xfrm>
            <a:off x="25104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6) Function to Search Flight:</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B625EB71-5D19-4F7B-BE47-4F7893D8D95F}"/>
              </a:ext>
            </a:extLst>
          </p:cNvPr>
          <p:cNvSpPr txBox="1"/>
          <p:nvPr/>
        </p:nvSpPr>
        <p:spPr>
          <a:xfrm>
            <a:off x="2044700" y="632499"/>
            <a:ext cx="8102600" cy="646331"/>
          </a:xfrm>
          <a:prstGeom prst="rect">
            <a:avLst/>
          </a:prstGeom>
          <a:noFill/>
        </p:spPr>
        <p:txBody>
          <a:bodyPr wrap="square" rtlCol="0">
            <a:spAutoFit/>
          </a:bodyPr>
          <a:lstStyle/>
          <a:p>
            <a:r>
              <a:rPr lang="en-US" b="1" dirty="0">
                <a:solidFill>
                  <a:srgbClr val="FF0000"/>
                </a:solidFill>
              </a:rPr>
              <a:t>Function is used to search the flight from PIA flight linked list , user has to enter the flight name </a:t>
            </a:r>
            <a:r>
              <a:rPr lang="en-US" b="1" dirty="0" err="1">
                <a:solidFill>
                  <a:srgbClr val="FF0000"/>
                </a:solidFill>
              </a:rPr>
              <a:t>e.g</a:t>
            </a:r>
            <a:r>
              <a:rPr lang="en-US" b="1" dirty="0">
                <a:solidFill>
                  <a:srgbClr val="FF0000"/>
                </a:solidFill>
              </a:rPr>
              <a:t> ISB_LHE</a:t>
            </a:r>
          </a:p>
        </p:txBody>
      </p:sp>
    </p:spTree>
    <p:extLst>
      <p:ext uri="{BB962C8B-B14F-4D97-AF65-F5344CB8AC3E}">
        <p14:creationId xmlns:p14="http://schemas.microsoft.com/office/powerpoint/2010/main" val="2005517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10;&#10;Description automatically generated">
            <a:extLst>
              <a:ext uri="{FF2B5EF4-FFF2-40B4-BE49-F238E27FC236}">
                <a16:creationId xmlns:a16="http://schemas.microsoft.com/office/drawing/2014/main" id="{9B778645-DB2F-4569-B584-A1F5D99047BD}"/>
              </a:ext>
            </a:extLst>
          </p:cNvPr>
          <p:cNvPicPr/>
          <p:nvPr/>
        </p:nvPicPr>
        <p:blipFill rotWithShape="1">
          <a:blip r:embed="rId2">
            <a:extLst>
              <a:ext uri="{28A0092B-C50C-407E-A947-70E740481C1C}">
                <a14:useLocalDpi xmlns:a14="http://schemas.microsoft.com/office/drawing/2010/main" val="0"/>
              </a:ext>
            </a:extLst>
          </a:blip>
          <a:srcRect t="5621" r="25172" b="10449"/>
          <a:stretch/>
        </p:blipFill>
        <p:spPr bwMode="auto">
          <a:xfrm>
            <a:off x="1409700" y="1355705"/>
            <a:ext cx="9702800" cy="4869796"/>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96CDABC0-BE4A-468B-A670-E670F041C0BE}"/>
              </a:ext>
            </a:extLst>
          </p:cNvPr>
          <p:cNvSpPr>
            <a:spLocks noChangeArrowheads="1"/>
          </p:cNvSpPr>
          <p:nvPr/>
        </p:nvSpPr>
        <p:spPr bwMode="auto">
          <a:xfrm>
            <a:off x="25104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7) Function to Search Booking:</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3AC6995D-3B82-48F5-888C-E5EEBA1A6DA1}"/>
              </a:ext>
            </a:extLst>
          </p:cNvPr>
          <p:cNvSpPr txBox="1"/>
          <p:nvPr/>
        </p:nvSpPr>
        <p:spPr>
          <a:xfrm>
            <a:off x="2044700" y="632499"/>
            <a:ext cx="8102600" cy="646331"/>
          </a:xfrm>
          <a:prstGeom prst="rect">
            <a:avLst/>
          </a:prstGeom>
          <a:noFill/>
        </p:spPr>
        <p:txBody>
          <a:bodyPr wrap="square" rtlCol="0">
            <a:spAutoFit/>
          </a:bodyPr>
          <a:lstStyle/>
          <a:p>
            <a:r>
              <a:rPr lang="en-US" b="1" dirty="0">
                <a:solidFill>
                  <a:srgbClr val="FF0000"/>
                </a:solidFill>
              </a:rPr>
              <a:t>Function is used to search the flight detail and booking details for the given booking number</a:t>
            </a:r>
          </a:p>
        </p:txBody>
      </p:sp>
    </p:spTree>
    <p:extLst>
      <p:ext uri="{BB962C8B-B14F-4D97-AF65-F5344CB8AC3E}">
        <p14:creationId xmlns:p14="http://schemas.microsoft.com/office/powerpoint/2010/main" val="1412871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11225F-936C-460A-879F-8E11787F1DC2}"/>
              </a:ext>
            </a:extLst>
          </p:cNvPr>
          <p:cNvSpPr/>
          <p:nvPr/>
        </p:nvSpPr>
        <p:spPr>
          <a:xfrm>
            <a:off x="629434" y="2144446"/>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8" name="TextBox 17">
            <a:extLst>
              <a:ext uri="{FF2B5EF4-FFF2-40B4-BE49-F238E27FC236}">
                <a16:creationId xmlns:a16="http://schemas.microsoft.com/office/drawing/2014/main" id="{541FE8BD-0AFA-4962-B41C-4E05C7707111}"/>
              </a:ext>
            </a:extLst>
          </p:cNvPr>
          <p:cNvSpPr txBox="1"/>
          <p:nvPr/>
        </p:nvSpPr>
        <p:spPr>
          <a:xfrm>
            <a:off x="718118" y="2164053"/>
            <a:ext cx="915398" cy="369332"/>
          </a:xfrm>
          <a:prstGeom prst="rect">
            <a:avLst/>
          </a:prstGeom>
          <a:noFill/>
        </p:spPr>
        <p:txBody>
          <a:bodyPr wrap="square" rtlCol="0">
            <a:spAutoFit/>
          </a:bodyPr>
          <a:lstStyle/>
          <a:p>
            <a:r>
              <a:rPr lang="en-US" dirty="0"/>
              <a:t>DOM</a:t>
            </a:r>
            <a:endParaRPr lang="en-PK" dirty="0"/>
          </a:p>
        </p:txBody>
      </p:sp>
      <p:grpSp>
        <p:nvGrpSpPr>
          <p:cNvPr id="19" name="Group 18">
            <a:extLst>
              <a:ext uri="{FF2B5EF4-FFF2-40B4-BE49-F238E27FC236}">
                <a16:creationId xmlns:a16="http://schemas.microsoft.com/office/drawing/2014/main" id="{6C013860-C0F5-4DB8-9B7F-519415E8E473}"/>
              </a:ext>
            </a:extLst>
          </p:cNvPr>
          <p:cNvGrpSpPr/>
          <p:nvPr/>
        </p:nvGrpSpPr>
        <p:grpSpPr>
          <a:xfrm>
            <a:off x="1946850" y="2034614"/>
            <a:ext cx="9408762" cy="374344"/>
            <a:chOff x="6880840" y="1195754"/>
            <a:chExt cx="4988980" cy="374344"/>
          </a:xfrm>
        </p:grpSpPr>
        <p:grpSp>
          <p:nvGrpSpPr>
            <p:cNvPr id="20" name="Group 19">
              <a:extLst>
                <a:ext uri="{FF2B5EF4-FFF2-40B4-BE49-F238E27FC236}">
                  <a16:creationId xmlns:a16="http://schemas.microsoft.com/office/drawing/2014/main" id="{788B05CB-8735-4E35-9297-E20DBA8555B9}"/>
                </a:ext>
              </a:extLst>
            </p:cNvPr>
            <p:cNvGrpSpPr/>
            <p:nvPr/>
          </p:nvGrpSpPr>
          <p:grpSpPr>
            <a:xfrm>
              <a:off x="6880840" y="1195754"/>
              <a:ext cx="2473012" cy="374344"/>
              <a:chOff x="51131" y="0"/>
              <a:chExt cx="808051" cy="234890"/>
            </a:xfrm>
          </p:grpSpPr>
          <p:sp>
            <p:nvSpPr>
              <p:cNvPr id="25" name="Rectangle 24">
                <a:extLst>
                  <a:ext uri="{FF2B5EF4-FFF2-40B4-BE49-F238E27FC236}">
                    <a16:creationId xmlns:a16="http://schemas.microsoft.com/office/drawing/2014/main" id="{1567AAFC-04D6-46AC-B41B-20CF44767F39}"/>
                  </a:ext>
                </a:extLst>
              </p:cNvPr>
              <p:cNvSpPr/>
              <p:nvPr/>
            </p:nvSpPr>
            <p:spPr>
              <a:xfrm>
                <a:off x="51131"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26" name="Rectangle 25">
                <a:extLst>
                  <a:ext uri="{FF2B5EF4-FFF2-40B4-BE49-F238E27FC236}">
                    <a16:creationId xmlns:a16="http://schemas.microsoft.com/office/drawing/2014/main" id="{600A570E-A334-4263-BA66-0D237906F228}"/>
                  </a:ext>
                </a:extLst>
              </p:cNvPr>
              <p:cNvSpPr/>
              <p:nvPr/>
            </p:nvSpPr>
            <p:spPr>
              <a:xfrm>
                <a:off x="328898"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27" name="Rectangle 26">
                <a:extLst>
                  <a:ext uri="{FF2B5EF4-FFF2-40B4-BE49-F238E27FC236}">
                    <a16:creationId xmlns:a16="http://schemas.microsoft.com/office/drawing/2014/main" id="{923631F9-AF49-410C-9E5B-2A35A32D4CF6}"/>
                  </a:ext>
                </a:extLst>
              </p:cNvPr>
              <p:cNvSpPr/>
              <p:nvPr/>
            </p:nvSpPr>
            <p:spPr>
              <a:xfrm>
                <a:off x="602007" y="629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21" name="Group 20">
              <a:extLst>
                <a:ext uri="{FF2B5EF4-FFF2-40B4-BE49-F238E27FC236}">
                  <a16:creationId xmlns:a16="http://schemas.microsoft.com/office/drawing/2014/main" id="{E4BC46F5-3886-4E40-947F-7207871E7064}"/>
                </a:ext>
              </a:extLst>
            </p:cNvPr>
            <p:cNvGrpSpPr/>
            <p:nvPr/>
          </p:nvGrpSpPr>
          <p:grpSpPr>
            <a:xfrm>
              <a:off x="9408478" y="1195754"/>
              <a:ext cx="2461342" cy="364320"/>
              <a:chOff x="103169" y="0"/>
              <a:chExt cx="804238" cy="228600"/>
            </a:xfrm>
          </p:grpSpPr>
          <p:sp>
            <p:nvSpPr>
              <p:cNvPr id="22" name="Rectangle 21">
                <a:extLst>
                  <a:ext uri="{FF2B5EF4-FFF2-40B4-BE49-F238E27FC236}">
                    <a16:creationId xmlns:a16="http://schemas.microsoft.com/office/drawing/2014/main" id="{39FC78C9-3D92-4AFB-978D-1CAE8B63C174}"/>
                  </a:ext>
                </a:extLst>
              </p:cNvPr>
              <p:cNvSpPr/>
              <p:nvPr/>
            </p:nvSpPr>
            <p:spPr>
              <a:xfrm>
                <a:off x="103169"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23" name="Rectangle 22">
                <a:extLst>
                  <a:ext uri="{FF2B5EF4-FFF2-40B4-BE49-F238E27FC236}">
                    <a16:creationId xmlns:a16="http://schemas.microsoft.com/office/drawing/2014/main" id="{5B66ADD1-F0F5-4E37-9643-CBAA8CF25F72}"/>
                  </a:ext>
                </a:extLst>
              </p:cNvPr>
              <p:cNvSpPr/>
              <p:nvPr/>
            </p:nvSpPr>
            <p:spPr>
              <a:xfrm>
                <a:off x="377908"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24" name="Rectangle 23">
                <a:extLst>
                  <a:ext uri="{FF2B5EF4-FFF2-40B4-BE49-F238E27FC236}">
                    <a16:creationId xmlns:a16="http://schemas.microsoft.com/office/drawing/2014/main" id="{4C3656D4-0808-45BF-8DC5-98226ED4C86C}"/>
                  </a:ext>
                </a:extLst>
              </p:cNvPr>
              <p:cNvSpPr/>
              <p:nvPr/>
            </p:nvSpPr>
            <p:spPr>
              <a:xfrm>
                <a:off x="650232"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cxnSp>
        <p:nvCxnSpPr>
          <p:cNvPr id="519" name="Straight Connector 518">
            <a:extLst>
              <a:ext uri="{FF2B5EF4-FFF2-40B4-BE49-F238E27FC236}">
                <a16:creationId xmlns:a16="http://schemas.microsoft.com/office/drawing/2014/main" id="{7D497036-FF8C-424B-BFD7-FA1EA9C02C2E}"/>
              </a:ext>
            </a:extLst>
          </p:cNvPr>
          <p:cNvCxnSpPr/>
          <p:nvPr/>
        </p:nvCxnSpPr>
        <p:spPr>
          <a:xfrm>
            <a:off x="3149345" y="2015683"/>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72C4A6ED-2B72-4E8F-888D-35A517021DD7}"/>
              </a:ext>
            </a:extLst>
          </p:cNvPr>
          <p:cNvCxnSpPr/>
          <p:nvPr/>
        </p:nvCxnSpPr>
        <p:spPr>
          <a:xfrm>
            <a:off x="4841554" y="2044638"/>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5E2EF855-8DC9-4592-968D-4F620D2CEA3D}"/>
              </a:ext>
            </a:extLst>
          </p:cNvPr>
          <p:cNvCxnSpPr/>
          <p:nvPr/>
        </p:nvCxnSpPr>
        <p:spPr>
          <a:xfrm>
            <a:off x="6375400" y="2059225"/>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ED4379C4-9DBF-4C5C-9AB2-9DC76CCB6A20}"/>
              </a:ext>
            </a:extLst>
          </p:cNvPr>
          <p:cNvCxnSpPr/>
          <p:nvPr/>
        </p:nvCxnSpPr>
        <p:spPr>
          <a:xfrm>
            <a:off x="7968173" y="2034614"/>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ACD4E6AE-A7EE-44C4-B829-18BFB6E5286C}"/>
              </a:ext>
            </a:extLst>
          </p:cNvPr>
          <p:cNvCxnSpPr/>
          <p:nvPr/>
        </p:nvCxnSpPr>
        <p:spPr>
          <a:xfrm>
            <a:off x="9575822" y="2034225"/>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58CF2583-216F-4683-9225-A4144C932D3B}"/>
              </a:ext>
            </a:extLst>
          </p:cNvPr>
          <p:cNvCxnSpPr/>
          <p:nvPr/>
        </p:nvCxnSpPr>
        <p:spPr>
          <a:xfrm>
            <a:off x="11148294" y="2064706"/>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D1945FCC-F359-4923-BE0B-056CF51B1A50}"/>
              </a:ext>
            </a:extLst>
          </p:cNvPr>
          <p:cNvCxnSpPr>
            <a:cxnSpLocks/>
            <a:endCxn id="26" idx="1"/>
          </p:cNvCxnSpPr>
          <p:nvPr/>
        </p:nvCxnSpPr>
        <p:spPr>
          <a:xfrm>
            <a:off x="3254794" y="2216774"/>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970FF534-1D06-4A15-9ADF-53470CC31740}"/>
              </a:ext>
            </a:extLst>
          </p:cNvPr>
          <p:cNvCxnSpPr>
            <a:cxnSpLocks/>
          </p:cNvCxnSpPr>
          <p:nvPr/>
        </p:nvCxnSpPr>
        <p:spPr>
          <a:xfrm>
            <a:off x="4841554" y="2290208"/>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E81586A3-4049-42EA-B389-6162176C2D3C}"/>
              </a:ext>
            </a:extLst>
          </p:cNvPr>
          <p:cNvCxnSpPr>
            <a:cxnSpLocks/>
          </p:cNvCxnSpPr>
          <p:nvPr/>
        </p:nvCxnSpPr>
        <p:spPr>
          <a:xfrm>
            <a:off x="6428926" y="2299386"/>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0" name="Straight Arrow Connector 529">
            <a:extLst>
              <a:ext uri="{FF2B5EF4-FFF2-40B4-BE49-F238E27FC236}">
                <a16:creationId xmlns:a16="http://schemas.microsoft.com/office/drawing/2014/main" id="{72D8067C-79BA-4A88-A4AA-9201BF70C631}"/>
              </a:ext>
            </a:extLst>
          </p:cNvPr>
          <p:cNvCxnSpPr>
            <a:cxnSpLocks/>
          </p:cNvCxnSpPr>
          <p:nvPr/>
        </p:nvCxnSpPr>
        <p:spPr>
          <a:xfrm>
            <a:off x="8014653" y="2290208"/>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D58BC38F-4234-45D8-9281-8DF31DFB5FBE}"/>
              </a:ext>
            </a:extLst>
          </p:cNvPr>
          <p:cNvCxnSpPr>
            <a:cxnSpLocks/>
          </p:cNvCxnSpPr>
          <p:nvPr/>
        </p:nvCxnSpPr>
        <p:spPr>
          <a:xfrm>
            <a:off x="9586441" y="2299386"/>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70C73366-9AB8-4922-B650-E406D62B6F2A}"/>
              </a:ext>
            </a:extLst>
          </p:cNvPr>
          <p:cNvCxnSpPr/>
          <p:nvPr/>
        </p:nvCxnSpPr>
        <p:spPr>
          <a:xfrm flipH="1" flipV="1">
            <a:off x="11148294" y="2044638"/>
            <a:ext cx="217759" cy="354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Arrow Connector 534">
            <a:extLst>
              <a:ext uri="{FF2B5EF4-FFF2-40B4-BE49-F238E27FC236}">
                <a16:creationId xmlns:a16="http://schemas.microsoft.com/office/drawing/2014/main" id="{9216F544-7A53-42FD-8D30-E74538E2A5EF}"/>
              </a:ext>
            </a:extLst>
          </p:cNvPr>
          <p:cNvCxnSpPr>
            <a:endCxn id="25" idx="1"/>
          </p:cNvCxnSpPr>
          <p:nvPr/>
        </p:nvCxnSpPr>
        <p:spPr>
          <a:xfrm flipV="1">
            <a:off x="1406068" y="2216774"/>
            <a:ext cx="540782" cy="9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62" name="Group 561">
            <a:extLst>
              <a:ext uri="{FF2B5EF4-FFF2-40B4-BE49-F238E27FC236}">
                <a16:creationId xmlns:a16="http://schemas.microsoft.com/office/drawing/2014/main" id="{8ADDF5B5-BDF2-4ED4-80EF-A0B09E73DA81}"/>
              </a:ext>
            </a:extLst>
          </p:cNvPr>
          <p:cNvGrpSpPr/>
          <p:nvPr/>
        </p:nvGrpSpPr>
        <p:grpSpPr>
          <a:xfrm>
            <a:off x="1957291" y="2802751"/>
            <a:ext cx="339640" cy="340528"/>
            <a:chOff x="590374" y="2817830"/>
            <a:chExt cx="339640" cy="340528"/>
          </a:xfrm>
        </p:grpSpPr>
        <p:sp>
          <p:nvSpPr>
            <p:cNvPr id="552" name="Rectangle 551">
              <a:extLst>
                <a:ext uri="{FF2B5EF4-FFF2-40B4-BE49-F238E27FC236}">
                  <a16:creationId xmlns:a16="http://schemas.microsoft.com/office/drawing/2014/main" id="{07930B6F-5C7A-4296-93BE-4C8EC0A853E7}"/>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55" name="Straight Connector 554">
              <a:extLst>
                <a:ext uri="{FF2B5EF4-FFF2-40B4-BE49-F238E27FC236}">
                  <a16:creationId xmlns:a16="http://schemas.microsoft.com/office/drawing/2014/main" id="{98EE8DCC-0AEF-4C3A-8AE1-58C29986DB2E}"/>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751C3B6E-BED8-4F84-9F28-A7C423F93CA6}"/>
              </a:ext>
            </a:extLst>
          </p:cNvPr>
          <p:cNvGrpSpPr/>
          <p:nvPr/>
        </p:nvGrpSpPr>
        <p:grpSpPr>
          <a:xfrm>
            <a:off x="1957291" y="3225038"/>
            <a:ext cx="339640" cy="340528"/>
            <a:chOff x="590374" y="2817830"/>
            <a:chExt cx="339640" cy="340528"/>
          </a:xfrm>
        </p:grpSpPr>
        <p:sp>
          <p:nvSpPr>
            <p:cNvPr id="564" name="Rectangle 563">
              <a:extLst>
                <a:ext uri="{FF2B5EF4-FFF2-40B4-BE49-F238E27FC236}">
                  <a16:creationId xmlns:a16="http://schemas.microsoft.com/office/drawing/2014/main" id="{080C6535-E528-4B41-BCA0-CDCDED457B75}"/>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65" name="Straight Connector 564">
              <a:extLst>
                <a:ext uri="{FF2B5EF4-FFF2-40B4-BE49-F238E27FC236}">
                  <a16:creationId xmlns:a16="http://schemas.microsoft.com/office/drawing/2014/main" id="{48956A37-9A9C-423C-8D8F-D63553415114}"/>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6" name="Group 565">
            <a:extLst>
              <a:ext uri="{FF2B5EF4-FFF2-40B4-BE49-F238E27FC236}">
                <a16:creationId xmlns:a16="http://schemas.microsoft.com/office/drawing/2014/main" id="{6964F44E-E50B-47C1-97EA-AA4713C6FA69}"/>
              </a:ext>
            </a:extLst>
          </p:cNvPr>
          <p:cNvGrpSpPr/>
          <p:nvPr/>
        </p:nvGrpSpPr>
        <p:grpSpPr>
          <a:xfrm>
            <a:off x="1968909" y="3642615"/>
            <a:ext cx="339640" cy="340528"/>
            <a:chOff x="590374" y="2817830"/>
            <a:chExt cx="339640" cy="340528"/>
          </a:xfrm>
        </p:grpSpPr>
        <p:sp>
          <p:nvSpPr>
            <p:cNvPr id="567" name="Rectangle 566">
              <a:extLst>
                <a:ext uri="{FF2B5EF4-FFF2-40B4-BE49-F238E27FC236}">
                  <a16:creationId xmlns:a16="http://schemas.microsoft.com/office/drawing/2014/main" id="{6752A1FE-3729-403B-8F21-92A3F4D39E73}"/>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68" name="Straight Connector 567">
              <a:extLst>
                <a:ext uri="{FF2B5EF4-FFF2-40B4-BE49-F238E27FC236}">
                  <a16:creationId xmlns:a16="http://schemas.microsoft.com/office/drawing/2014/main" id="{6F5AF2E1-C43A-4C16-92D7-71BBE2F81BDE}"/>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9" name="Group 568">
            <a:extLst>
              <a:ext uri="{FF2B5EF4-FFF2-40B4-BE49-F238E27FC236}">
                <a16:creationId xmlns:a16="http://schemas.microsoft.com/office/drawing/2014/main" id="{37D880A9-E895-46EF-B68F-683ED11E24A9}"/>
              </a:ext>
            </a:extLst>
          </p:cNvPr>
          <p:cNvGrpSpPr/>
          <p:nvPr/>
        </p:nvGrpSpPr>
        <p:grpSpPr>
          <a:xfrm>
            <a:off x="1968909" y="4064902"/>
            <a:ext cx="339640" cy="340528"/>
            <a:chOff x="590374" y="2817830"/>
            <a:chExt cx="339640" cy="340528"/>
          </a:xfrm>
        </p:grpSpPr>
        <p:sp>
          <p:nvSpPr>
            <p:cNvPr id="570" name="Rectangle 569">
              <a:extLst>
                <a:ext uri="{FF2B5EF4-FFF2-40B4-BE49-F238E27FC236}">
                  <a16:creationId xmlns:a16="http://schemas.microsoft.com/office/drawing/2014/main" id="{11537186-D724-4284-AA45-BA048C4B77F8}"/>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71" name="Straight Connector 570">
              <a:extLst>
                <a:ext uri="{FF2B5EF4-FFF2-40B4-BE49-F238E27FC236}">
                  <a16:creationId xmlns:a16="http://schemas.microsoft.com/office/drawing/2014/main" id="{21F8605F-BE8E-4E8C-93CD-C6795F280F8D}"/>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2" name="Group 571">
            <a:extLst>
              <a:ext uri="{FF2B5EF4-FFF2-40B4-BE49-F238E27FC236}">
                <a16:creationId xmlns:a16="http://schemas.microsoft.com/office/drawing/2014/main" id="{7E986EAC-EC09-41D0-A3B2-8026F97CB36E}"/>
              </a:ext>
            </a:extLst>
          </p:cNvPr>
          <p:cNvGrpSpPr/>
          <p:nvPr/>
        </p:nvGrpSpPr>
        <p:grpSpPr>
          <a:xfrm>
            <a:off x="1965748" y="4477594"/>
            <a:ext cx="339640" cy="340528"/>
            <a:chOff x="590374" y="2817830"/>
            <a:chExt cx="339640" cy="340528"/>
          </a:xfrm>
        </p:grpSpPr>
        <p:sp>
          <p:nvSpPr>
            <p:cNvPr id="573" name="Rectangle 572">
              <a:extLst>
                <a:ext uri="{FF2B5EF4-FFF2-40B4-BE49-F238E27FC236}">
                  <a16:creationId xmlns:a16="http://schemas.microsoft.com/office/drawing/2014/main" id="{FB9EBF15-FE4C-4581-B9FF-EC096B1E88F5}"/>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74" name="Straight Connector 573">
              <a:extLst>
                <a:ext uri="{FF2B5EF4-FFF2-40B4-BE49-F238E27FC236}">
                  <a16:creationId xmlns:a16="http://schemas.microsoft.com/office/drawing/2014/main" id="{821AAEC3-7072-4C63-AFB3-BA19FA847576}"/>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5" name="Group 574">
            <a:extLst>
              <a:ext uri="{FF2B5EF4-FFF2-40B4-BE49-F238E27FC236}">
                <a16:creationId xmlns:a16="http://schemas.microsoft.com/office/drawing/2014/main" id="{3F3999DA-BEE9-4704-B1F4-E31129FA0932}"/>
              </a:ext>
            </a:extLst>
          </p:cNvPr>
          <p:cNvGrpSpPr/>
          <p:nvPr/>
        </p:nvGrpSpPr>
        <p:grpSpPr>
          <a:xfrm>
            <a:off x="1965748" y="4899881"/>
            <a:ext cx="339640" cy="340528"/>
            <a:chOff x="590374" y="2817830"/>
            <a:chExt cx="339640" cy="340528"/>
          </a:xfrm>
        </p:grpSpPr>
        <p:sp>
          <p:nvSpPr>
            <p:cNvPr id="576" name="Rectangle 575">
              <a:extLst>
                <a:ext uri="{FF2B5EF4-FFF2-40B4-BE49-F238E27FC236}">
                  <a16:creationId xmlns:a16="http://schemas.microsoft.com/office/drawing/2014/main" id="{56580484-DEC6-406C-8AA9-3876FBF5AF0E}"/>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77" name="Straight Connector 576">
              <a:extLst>
                <a:ext uri="{FF2B5EF4-FFF2-40B4-BE49-F238E27FC236}">
                  <a16:creationId xmlns:a16="http://schemas.microsoft.com/office/drawing/2014/main" id="{8F80EA24-DA7D-49C3-9863-4EE736EBC5F2}"/>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1" name="Group 580">
            <a:extLst>
              <a:ext uri="{FF2B5EF4-FFF2-40B4-BE49-F238E27FC236}">
                <a16:creationId xmlns:a16="http://schemas.microsoft.com/office/drawing/2014/main" id="{ED8D2FD3-6609-4B27-ADDA-088C3AB19C92}"/>
              </a:ext>
            </a:extLst>
          </p:cNvPr>
          <p:cNvGrpSpPr/>
          <p:nvPr/>
        </p:nvGrpSpPr>
        <p:grpSpPr>
          <a:xfrm>
            <a:off x="1965749" y="5335265"/>
            <a:ext cx="339640" cy="340528"/>
            <a:chOff x="590374" y="2817830"/>
            <a:chExt cx="339640" cy="340528"/>
          </a:xfrm>
        </p:grpSpPr>
        <p:sp>
          <p:nvSpPr>
            <p:cNvPr id="582" name="Rectangle 581">
              <a:extLst>
                <a:ext uri="{FF2B5EF4-FFF2-40B4-BE49-F238E27FC236}">
                  <a16:creationId xmlns:a16="http://schemas.microsoft.com/office/drawing/2014/main" id="{EE83489B-F314-449F-9D30-DFFF4E23BFE1}"/>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83" name="Straight Connector 582">
              <a:extLst>
                <a:ext uri="{FF2B5EF4-FFF2-40B4-BE49-F238E27FC236}">
                  <a16:creationId xmlns:a16="http://schemas.microsoft.com/office/drawing/2014/main" id="{62FCF258-1BF8-4FE5-8A73-1EE72E48C1AB}"/>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4" name="Group 583">
            <a:extLst>
              <a:ext uri="{FF2B5EF4-FFF2-40B4-BE49-F238E27FC236}">
                <a16:creationId xmlns:a16="http://schemas.microsoft.com/office/drawing/2014/main" id="{F10A6B72-7836-445E-B543-5D656672741C}"/>
              </a:ext>
            </a:extLst>
          </p:cNvPr>
          <p:cNvGrpSpPr/>
          <p:nvPr/>
        </p:nvGrpSpPr>
        <p:grpSpPr>
          <a:xfrm rot="16200000">
            <a:off x="2621418" y="2649334"/>
            <a:ext cx="119438" cy="653955"/>
            <a:chOff x="8119921" y="3168839"/>
            <a:chExt cx="364320" cy="2811575"/>
          </a:xfrm>
        </p:grpSpPr>
        <p:grpSp>
          <p:nvGrpSpPr>
            <p:cNvPr id="585" name="Group 584">
              <a:extLst>
                <a:ext uri="{FF2B5EF4-FFF2-40B4-BE49-F238E27FC236}">
                  <a16:creationId xmlns:a16="http://schemas.microsoft.com/office/drawing/2014/main" id="{C1FF1E6E-15E0-42DF-AC70-DFA687D04DA0}"/>
                </a:ext>
              </a:extLst>
            </p:cNvPr>
            <p:cNvGrpSpPr/>
            <p:nvPr/>
          </p:nvGrpSpPr>
          <p:grpSpPr>
            <a:xfrm rot="5400000">
              <a:off x="7699890" y="3588870"/>
              <a:ext cx="1204382" cy="364320"/>
              <a:chOff x="7117891" y="4170867"/>
              <a:chExt cx="2368379" cy="364320"/>
            </a:xfrm>
          </p:grpSpPr>
          <p:sp>
            <p:nvSpPr>
              <p:cNvPr id="591" name="Rectangle 590">
                <a:extLst>
                  <a:ext uri="{FF2B5EF4-FFF2-40B4-BE49-F238E27FC236}">
                    <a16:creationId xmlns:a16="http://schemas.microsoft.com/office/drawing/2014/main" id="{CF5BA8DF-4B73-4B1E-AB03-2966CCB67B4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592" name="Rectangle 591">
                <a:extLst>
                  <a:ext uri="{FF2B5EF4-FFF2-40B4-BE49-F238E27FC236}">
                    <a16:creationId xmlns:a16="http://schemas.microsoft.com/office/drawing/2014/main" id="{08FA7213-B6BD-4AAF-A21F-AC22D26C3E80}"/>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593" name="Rectangle 592">
                <a:extLst>
                  <a:ext uri="{FF2B5EF4-FFF2-40B4-BE49-F238E27FC236}">
                    <a16:creationId xmlns:a16="http://schemas.microsoft.com/office/drawing/2014/main" id="{49F296BC-6D1D-41BA-AD4C-32D7C8F4177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586" name="Group 585">
              <a:extLst>
                <a:ext uri="{FF2B5EF4-FFF2-40B4-BE49-F238E27FC236}">
                  <a16:creationId xmlns:a16="http://schemas.microsoft.com/office/drawing/2014/main" id="{7D7BA477-C2C3-4723-BF1C-23437739A1D2}"/>
                </a:ext>
              </a:extLst>
            </p:cNvPr>
            <p:cNvGrpSpPr/>
            <p:nvPr/>
          </p:nvGrpSpPr>
          <p:grpSpPr>
            <a:xfrm rot="5400000">
              <a:off x="7699890" y="4795815"/>
              <a:ext cx="1204382" cy="364320"/>
              <a:chOff x="7117891" y="4170867"/>
              <a:chExt cx="2368379" cy="364320"/>
            </a:xfrm>
          </p:grpSpPr>
          <p:sp>
            <p:nvSpPr>
              <p:cNvPr id="588" name="Rectangle 587">
                <a:extLst>
                  <a:ext uri="{FF2B5EF4-FFF2-40B4-BE49-F238E27FC236}">
                    <a16:creationId xmlns:a16="http://schemas.microsoft.com/office/drawing/2014/main" id="{5F56D00C-9283-4204-8E3C-9AB138C86D3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589" name="Rectangle 588">
                <a:extLst>
                  <a:ext uri="{FF2B5EF4-FFF2-40B4-BE49-F238E27FC236}">
                    <a16:creationId xmlns:a16="http://schemas.microsoft.com/office/drawing/2014/main" id="{E7A3C5DC-8AAA-43CE-A821-29505BE3BE1A}"/>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590" name="Rectangle 589">
                <a:extLst>
                  <a:ext uri="{FF2B5EF4-FFF2-40B4-BE49-F238E27FC236}">
                    <a16:creationId xmlns:a16="http://schemas.microsoft.com/office/drawing/2014/main" id="{D89FBF3C-21AF-4293-B60A-09A98A527D8E}"/>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587" name="Rectangle 586">
              <a:extLst>
                <a:ext uri="{FF2B5EF4-FFF2-40B4-BE49-F238E27FC236}">
                  <a16:creationId xmlns:a16="http://schemas.microsoft.com/office/drawing/2014/main" id="{BB119A14-FC6D-4967-AE93-58BE14DD7C7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594" name="Straight Arrow Connector 593">
            <a:extLst>
              <a:ext uri="{FF2B5EF4-FFF2-40B4-BE49-F238E27FC236}">
                <a16:creationId xmlns:a16="http://schemas.microsoft.com/office/drawing/2014/main" id="{490BA757-4CEC-46C7-B371-8C07B0D56B4C}"/>
              </a:ext>
            </a:extLst>
          </p:cNvPr>
          <p:cNvCxnSpPr>
            <a:cxnSpLocks/>
          </p:cNvCxnSpPr>
          <p:nvPr/>
        </p:nvCxnSpPr>
        <p:spPr>
          <a:xfrm>
            <a:off x="2118176" y="2528373"/>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4FAD64BF-4996-4CE5-8AF8-A1F6E52C445F}"/>
              </a:ext>
            </a:extLst>
          </p:cNvPr>
          <p:cNvCxnSpPr>
            <a:cxnSpLocks/>
            <a:endCxn id="564" idx="1"/>
          </p:cNvCxnSpPr>
          <p:nvPr/>
        </p:nvCxnSpPr>
        <p:spPr>
          <a:xfrm>
            <a:off x="2127111" y="3059174"/>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61C036BA-F4A9-431D-A5F0-E08497AFAC1C}"/>
              </a:ext>
            </a:extLst>
          </p:cNvPr>
          <p:cNvCxnSpPr>
            <a:cxnSpLocks/>
          </p:cNvCxnSpPr>
          <p:nvPr/>
        </p:nvCxnSpPr>
        <p:spPr>
          <a:xfrm>
            <a:off x="2135568" y="347675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FEF42E33-7F07-4122-9909-9978E6A68AF4}"/>
              </a:ext>
            </a:extLst>
          </p:cNvPr>
          <p:cNvCxnSpPr>
            <a:cxnSpLocks/>
          </p:cNvCxnSpPr>
          <p:nvPr/>
        </p:nvCxnSpPr>
        <p:spPr>
          <a:xfrm>
            <a:off x="2135568" y="390021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1" name="Straight Arrow Connector 600">
            <a:extLst>
              <a:ext uri="{FF2B5EF4-FFF2-40B4-BE49-F238E27FC236}">
                <a16:creationId xmlns:a16="http://schemas.microsoft.com/office/drawing/2014/main" id="{CF9AA419-0676-44A6-A7F4-80265FDD159E}"/>
              </a:ext>
            </a:extLst>
          </p:cNvPr>
          <p:cNvCxnSpPr>
            <a:cxnSpLocks/>
          </p:cNvCxnSpPr>
          <p:nvPr/>
        </p:nvCxnSpPr>
        <p:spPr>
          <a:xfrm>
            <a:off x="2135568" y="4318889"/>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6821D5B2-0979-45E3-8EF4-CF2D78378616}"/>
              </a:ext>
            </a:extLst>
          </p:cNvPr>
          <p:cNvCxnSpPr>
            <a:cxnSpLocks/>
          </p:cNvCxnSpPr>
          <p:nvPr/>
        </p:nvCxnSpPr>
        <p:spPr>
          <a:xfrm>
            <a:off x="2135568" y="473519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BFC62995-3F55-4CBA-97CA-65C1C7EEA354}"/>
              </a:ext>
            </a:extLst>
          </p:cNvPr>
          <p:cNvCxnSpPr>
            <a:cxnSpLocks/>
          </p:cNvCxnSpPr>
          <p:nvPr/>
        </p:nvCxnSpPr>
        <p:spPr>
          <a:xfrm>
            <a:off x="2135568" y="5153947"/>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31406608-CE75-4ABB-8EC3-BFA326765A9D}"/>
              </a:ext>
            </a:extLst>
          </p:cNvPr>
          <p:cNvCxnSpPr>
            <a:cxnSpLocks/>
          </p:cNvCxnSpPr>
          <p:nvPr/>
        </p:nvCxnSpPr>
        <p:spPr>
          <a:xfrm flipV="1">
            <a:off x="1965748" y="5568169"/>
            <a:ext cx="339641" cy="116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611" name="Group 610">
            <a:extLst>
              <a:ext uri="{FF2B5EF4-FFF2-40B4-BE49-F238E27FC236}">
                <a16:creationId xmlns:a16="http://schemas.microsoft.com/office/drawing/2014/main" id="{6DCC0082-4256-4283-9128-AA8B234B12E3}"/>
              </a:ext>
            </a:extLst>
          </p:cNvPr>
          <p:cNvGrpSpPr/>
          <p:nvPr/>
        </p:nvGrpSpPr>
        <p:grpSpPr>
          <a:xfrm rot="16200000">
            <a:off x="2616369" y="3074568"/>
            <a:ext cx="119438" cy="653955"/>
            <a:chOff x="8119921" y="3168839"/>
            <a:chExt cx="364320" cy="2811575"/>
          </a:xfrm>
        </p:grpSpPr>
        <p:grpSp>
          <p:nvGrpSpPr>
            <p:cNvPr id="612" name="Group 611">
              <a:extLst>
                <a:ext uri="{FF2B5EF4-FFF2-40B4-BE49-F238E27FC236}">
                  <a16:creationId xmlns:a16="http://schemas.microsoft.com/office/drawing/2014/main" id="{0EADCA78-B55C-48F2-BFD8-FF74EA7DA7AC}"/>
                </a:ext>
              </a:extLst>
            </p:cNvPr>
            <p:cNvGrpSpPr/>
            <p:nvPr/>
          </p:nvGrpSpPr>
          <p:grpSpPr>
            <a:xfrm rot="5400000">
              <a:off x="7699890" y="3588870"/>
              <a:ext cx="1204382" cy="364320"/>
              <a:chOff x="7117891" y="4170867"/>
              <a:chExt cx="2368379" cy="364320"/>
            </a:xfrm>
          </p:grpSpPr>
          <p:sp>
            <p:nvSpPr>
              <p:cNvPr id="618" name="Rectangle 617">
                <a:extLst>
                  <a:ext uri="{FF2B5EF4-FFF2-40B4-BE49-F238E27FC236}">
                    <a16:creationId xmlns:a16="http://schemas.microsoft.com/office/drawing/2014/main" id="{1ED40DE6-6EAD-44E2-BB9B-A497C507B26D}"/>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19" name="Rectangle 618">
                <a:extLst>
                  <a:ext uri="{FF2B5EF4-FFF2-40B4-BE49-F238E27FC236}">
                    <a16:creationId xmlns:a16="http://schemas.microsoft.com/office/drawing/2014/main" id="{77C3EEBD-16B2-424F-A20C-975CD891322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20" name="Rectangle 619">
                <a:extLst>
                  <a:ext uri="{FF2B5EF4-FFF2-40B4-BE49-F238E27FC236}">
                    <a16:creationId xmlns:a16="http://schemas.microsoft.com/office/drawing/2014/main" id="{204635DC-EB8D-4DC2-B1CD-BE2CE78A20DA}"/>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13" name="Group 612">
              <a:extLst>
                <a:ext uri="{FF2B5EF4-FFF2-40B4-BE49-F238E27FC236}">
                  <a16:creationId xmlns:a16="http://schemas.microsoft.com/office/drawing/2014/main" id="{9C2F7269-D530-4200-A039-5F211E7DF307}"/>
                </a:ext>
              </a:extLst>
            </p:cNvPr>
            <p:cNvGrpSpPr/>
            <p:nvPr/>
          </p:nvGrpSpPr>
          <p:grpSpPr>
            <a:xfrm rot="5400000">
              <a:off x="7699890" y="4795815"/>
              <a:ext cx="1204382" cy="364320"/>
              <a:chOff x="7117891" y="4170867"/>
              <a:chExt cx="2368379" cy="364320"/>
            </a:xfrm>
          </p:grpSpPr>
          <p:sp>
            <p:nvSpPr>
              <p:cNvPr id="615" name="Rectangle 614">
                <a:extLst>
                  <a:ext uri="{FF2B5EF4-FFF2-40B4-BE49-F238E27FC236}">
                    <a16:creationId xmlns:a16="http://schemas.microsoft.com/office/drawing/2014/main" id="{FD245177-F4AA-4C23-A647-D96182CB2D7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16" name="Rectangle 615">
                <a:extLst>
                  <a:ext uri="{FF2B5EF4-FFF2-40B4-BE49-F238E27FC236}">
                    <a16:creationId xmlns:a16="http://schemas.microsoft.com/office/drawing/2014/main" id="{720D2DFD-DE4E-4897-8E22-8A5CA37A05F4}"/>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17" name="Rectangle 616">
                <a:extLst>
                  <a:ext uri="{FF2B5EF4-FFF2-40B4-BE49-F238E27FC236}">
                    <a16:creationId xmlns:a16="http://schemas.microsoft.com/office/drawing/2014/main" id="{B9F1278B-87BA-44E7-AAB1-AADE2D02A97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14" name="Rectangle 613">
              <a:extLst>
                <a:ext uri="{FF2B5EF4-FFF2-40B4-BE49-F238E27FC236}">
                  <a16:creationId xmlns:a16="http://schemas.microsoft.com/office/drawing/2014/main" id="{0A44061F-E0A9-4233-BDF0-F9985731D1A6}"/>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21" name="Group 620">
            <a:extLst>
              <a:ext uri="{FF2B5EF4-FFF2-40B4-BE49-F238E27FC236}">
                <a16:creationId xmlns:a16="http://schemas.microsoft.com/office/drawing/2014/main" id="{EABAF3F4-B12C-4687-B329-6D8DF70222DE}"/>
              </a:ext>
            </a:extLst>
          </p:cNvPr>
          <p:cNvGrpSpPr/>
          <p:nvPr/>
        </p:nvGrpSpPr>
        <p:grpSpPr>
          <a:xfrm rot="16200000">
            <a:off x="2621686" y="3504686"/>
            <a:ext cx="119438" cy="653955"/>
            <a:chOff x="8119921" y="3168839"/>
            <a:chExt cx="364320" cy="2811575"/>
          </a:xfrm>
        </p:grpSpPr>
        <p:grpSp>
          <p:nvGrpSpPr>
            <p:cNvPr id="622" name="Group 621">
              <a:extLst>
                <a:ext uri="{FF2B5EF4-FFF2-40B4-BE49-F238E27FC236}">
                  <a16:creationId xmlns:a16="http://schemas.microsoft.com/office/drawing/2014/main" id="{18441F8F-6412-4362-8B97-8D06FB08B00B}"/>
                </a:ext>
              </a:extLst>
            </p:cNvPr>
            <p:cNvGrpSpPr/>
            <p:nvPr/>
          </p:nvGrpSpPr>
          <p:grpSpPr>
            <a:xfrm rot="5400000">
              <a:off x="7699890" y="3588870"/>
              <a:ext cx="1204382" cy="364320"/>
              <a:chOff x="7117891" y="4170867"/>
              <a:chExt cx="2368379" cy="364320"/>
            </a:xfrm>
          </p:grpSpPr>
          <p:sp>
            <p:nvSpPr>
              <p:cNvPr id="628" name="Rectangle 627">
                <a:extLst>
                  <a:ext uri="{FF2B5EF4-FFF2-40B4-BE49-F238E27FC236}">
                    <a16:creationId xmlns:a16="http://schemas.microsoft.com/office/drawing/2014/main" id="{249896A2-A074-4DD4-876C-B4EFCCCD0FD4}"/>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29" name="Rectangle 628">
                <a:extLst>
                  <a:ext uri="{FF2B5EF4-FFF2-40B4-BE49-F238E27FC236}">
                    <a16:creationId xmlns:a16="http://schemas.microsoft.com/office/drawing/2014/main" id="{C2EBA8EE-4165-4ABF-AE3E-45B950F46DA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30" name="Rectangle 629">
                <a:extLst>
                  <a:ext uri="{FF2B5EF4-FFF2-40B4-BE49-F238E27FC236}">
                    <a16:creationId xmlns:a16="http://schemas.microsoft.com/office/drawing/2014/main" id="{111D0DC4-D052-47CB-8820-4D013D57402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23" name="Group 622">
              <a:extLst>
                <a:ext uri="{FF2B5EF4-FFF2-40B4-BE49-F238E27FC236}">
                  <a16:creationId xmlns:a16="http://schemas.microsoft.com/office/drawing/2014/main" id="{6C00D873-898A-4AA9-A3E3-3B90295A029B}"/>
                </a:ext>
              </a:extLst>
            </p:cNvPr>
            <p:cNvGrpSpPr/>
            <p:nvPr/>
          </p:nvGrpSpPr>
          <p:grpSpPr>
            <a:xfrm rot="5400000">
              <a:off x="7699890" y="4795815"/>
              <a:ext cx="1204382" cy="364320"/>
              <a:chOff x="7117891" y="4170867"/>
              <a:chExt cx="2368379" cy="364320"/>
            </a:xfrm>
          </p:grpSpPr>
          <p:sp>
            <p:nvSpPr>
              <p:cNvPr id="625" name="Rectangle 624">
                <a:extLst>
                  <a:ext uri="{FF2B5EF4-FFF2-40B4-BE49-F238E27FC236}">
                    <a16:creationId xmlns:a16="http://schemas.microsoft.com/office/drawing/2014/main" id="{1085BEC0-4974-4A6F-A5DD-2A2372768C9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26" name="Rectangle 625">
                <a:extLst>
                  <a:ext uri="{FF2B5EF4-FFF2-40B4-BE49-F238E27FC236}">
                    <a16:creationId xmlns:a16="http://schemas.microsoft.com/office/drawing/2014/main" id="{C0E8E31B-0E9E-4381-8A87-B25107B326F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27" name="Rectangle 626">
                <a:extLst>
                  <a:ext uri="{FF2B5EF4-FFF2-40B4-BE49-F238E27FC236}">
                    <a16:creationId xmlns:a16="http://schemas.microsoft.com/office/drawing/2014/main" id="{1728CD9D-A797-4491-A986-455A9FCD55E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24" name="Rectangle 623">
              <a:extLst>
                <a:ext uri="{FF2B5EF4-FFF2-40B4-BE49-F238E27FC236}">
                  <a16:creationId xmlns:a16="http://schemas.microsoft.com/office/drawing/2014/main" id="{8507B2C6-D9F8-4F74-A223-1253E32C1537}"/>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31" name="Group 630">
            <a:extLst>
              <a:ext uri="{FF2B5EF4-FFF2-40B4-BE49-F238E27FC236}">
                <a16:creationId xmlns:a16="http://schemas.microsoft.com/office/drawing/2014/main" id="{5F9C2248-ACD1-401F-8877-6AECC449D644}"/>
              </a:ext>
            </a:extLst>
          </p:cNvPr>
          <p:cNvGrpSpPr/>
          <p:nvPr/>
        </p:nvGrpSpPr>
        <p:grpSpPr>
          <a:xfrm rot="16200000">
            <a:off x="2616666" y="3920295"/>
            <a:ext cx="119438" cy="653955"/>
            <a:chOff x="8119921" y="3168839"/>
            <a:chExt cx="364320" cy="2811575"/>
          </a:xfrm>
        </p:grpSpPr>
        <p:grpSp>
          <p:nvGrpSpPr>
            <p:cNvPr id="632" name="Group 631">
              <a:extLst>
                <a:ext uri="{FF2B5EF4-FFF2-40B4-BE49-F238E27FC236}">
                  <a16:creationId xmlns:a16="http://schemas.microsoft.com/office/drawing/2014/main" id="{B69ED65A-7E33-4277-B47C-60988B34EE09}"/>
                </a:ext>
              </a:extLst>
            </p:cNvPr>
            <p:cNvGrpSpPr/>
            <p:nvPr/>
          </p:nvGrpSpPr>
          <p:grpSpPr>
            <a:xfrm rot="5400000">
              <a:off x="7699890" y="3588870"/>
              <a:ext cx="1204382" cy="364320"/>
              <a:chOff x="7117891" y="4170867"/>
              <a:chExt cx="2368379" cy="364320"/>
            </a:xfrm>
          </p:grpSpPr>
          <p:sp>
            <p:nvSpPr>
              <p:cNvPr id="638" name="Rectangle 637">
                <a:extLst>
                  <a:ext uri="{FF2B5EF4-FFF2-40B4-BE49-F238E27FC236}">
                    <a16:creationId xmlns:a16="http://schemas.microsoft.com/office/drawing/2014/main" id="{33431274-1F40-4EDE-82BB-E515A8CD69E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39" name="Rectangle 638">
                <a:extLst>
                  <a:ext uri="{FF2B5EF4-FFF2-40B4-BE49-F238E27FC236}">
                    <a16:creationId xmlns:a16="http://schemas.microsoft.com/office/drawing/2014/main" id="{0DEB62D2-77AB-4B94-99D8-1A2510E542F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40" name="Rectangle 639">
                <a:extLst>
                  <a:ext uri="{FF2B5EF4-FFF2-40B4-BE49-F238E27FC236}">
                    <a16:creationId xmlns:a16="http://schemas.microsoft.com/office/drawing/2014/main" id="{A247BAAC-AC31-4168-B82B-AB5AFB4B2A6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33" name="Group 632">
              <a:extLst>
                <a:ext uri="{FF2B5EF4-FFF2-40B4-BE49-F238E27FC236}">
                  <a16:creationId xmlns:a16="http://schemas.microsoft.com/office/drawing/2014/main" id="{BB0F3A2C-F346-4B32-8289-D8BF20E1F618}"/>
                </a:ext>
              </a:extLst>
            </p:cNvPr>
            <p:cNvGrpSpPr/>
            <p:nvPr/>
          </p:nvGrpSpPr>
          <p:grpSpPr>
            <a:xfrm rot="5400000">
              <a:off x="7699890" y="4795815"/>
              <a:ext cx="1204382" cy="364320"/>
              <a:chOff x="7117891" y="4170867"/>
              <a:chExt cx="2368379" cy="364320"/>
            </a:xfrm>
          </p:grpSpPr>
          <p:sp>
            <p:nvSpPr>
              <p:cNvPr id="635" name="Rectangle 634">
                <a:extLst>
                  <a:ext uri="{FF2B5EF4-FFF2-40B4-BE49-F238E27FC236}">
                    <a16:creationId xmlns:a16="http://schemas.microsoft.com/office/drawing/2014/main" id="{DA2F00C1-7521-432E-BA81-F2743930DC1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36" name="Rectangle 635">
                <a:extLst>
                  <a:ext uri="{FF2B5EF4-FFF2-40B4-BE49-F238E27FC236}">
                    <a16:creationId xmlns:a16="http://schemas.microsoft.com/office/drawing/2014/main" id="{B505FDB3-00B1-4382-848C-92B795F748AA}"/>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37" name="Rectangle 636">
                <a:extLst>
                  <a:ext uri="{FF2B5EF4-FFF2-40B4-BE49-F238E27FC236}">
                    <a16:creationId xmlns:a16="http://schemas.microsoft.com/office/drawing/2014/main" id="{E9A8C198-F09D-4E53-8AFA-F76E679809BE}"/>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34" name="Rectangle 633">
              <a:extLst>
                <a:ext uri="{FF2B5EF4-FFF2-40B4-BE49-F238E27FC236}">
                  <a16:creationId xmlns:a16="http://schemas.microsoft.com/office/drawing/2014/main" id="{3A9DD1EA-0429-4483-805E-EEC591E307DE}"/>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41" name="Group 640">
            <a:extLst>
              <a:ext uri="{FF2B5EF4-FFF2-40B4-BE49-F238E27FC236}">
                <a16:creationId xmlns:a16="http://schemas.microsoft.com/office/drawing/2014/main" id="{2ED75B00-B914-4933-A6A7-EDD4217DAC67}"/>
              </a:ext>
            </a:extLst>
          </p:cNvPr>
          <p:cNvGrpSpPr/>
          <p:nvPr/>
        </p:nvGrpSpPr>
        <p:grpSpPr>
          <a:xfrm rot="16200000">
            <a:off x="2624418" y="4320879"/>
            <a:ext cx="119438" cy="653955"/>
            <a:chOff x="8119921" y="3168839"/>
            <a:chExt cx="364320" cy="2811575"/>
          </a:xfrm>
        </p:grpSpPr>
        <p:grpSp>
          <p:nvGrpSpPr>
            <p:cNvPr id="642" name="Group 641">
              <a:extLst>
                <a:ext uri="{FF2B5EF4-FFF2-40B4-BE49-F238E27FC236}">
                  <a16:creationId xmlns:a16="http://schemas.microsoft.com/office/drawing/2014/main" id="{82E52178-D6D1-4DD3-AF32-C4CE169EAACA}"/>
                </a:ext>
              </a:extLst>
            </p:cNvPr>
            <p:cNvGrpSpPr/>
            <p:nvPr/>
          </p:nvGrpSpPr>
          <p:grpSpPr>
            <a:xfrm rot="5400000">
              <a:off x="7699890" y="3588870"/>
              <a:ext cx="1204382" cy="364320"/>
              <a:chOff x="7117891" y="4170867"/>
              <a:chExt cx="2368379" cy="364320"/>
            </a:xfrm>
          </p:grpSpPr>
          <p:sp>
            <p:nvSpPr>
              <p:cNvPr id="648" name="Rectangle 647">
                <a:extLst>
                  <a:ext uri="{FF2B5EF4-FFF2-40B4-BE49-F238E27FC236}">
                    <a16:creationId xmlns:a16="http://schemas.microsoft.com/office/drawing/2014/main" id="{BFB59B61-7019-408D-8552-7C85864CFB1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49" name="Rectangle 648">
                <a:extLst>
                  <a:ext uri="{FF2B5EF4-FFF2-40B4-BE49-F238E27FC236}">
                    <a16:creationId xmlns:a16="http://schemas.microsoft.com/office/drawing/2014/main" id="{4E9DB50C-A257-4739-9E96-501C347F490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50" name="Rectangle 649">
                <a:extLst>
                  <a:ext uri="{FF2B5EF4-FFF2-40B4-BE49-F238E27FC236}">
                    <a16:creationId xmlns:a16="http://schemas.microsoft.com/office/drawing/2014/main" id="{D59C972D-87B6-4843-B3D2-689FF8E69EC6}"/>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43" name="Group 642">
              <a:extLst>
                <a:ext uri="{FF2B5EF4-FFF2-40B4-BE49-F238E27FC236}">
                  <a16:creationId xmlns:a16="http://schemas.microsoft.com/office/drawing/2014/main" id="{E6B8A4B9-12AE-46CA-9EBD-0EEBB8D54686}"/>
                </a:ext>
              </a:extLst>
            </p:cNvPr>
            <p:cNvGrpSpPr/>
            <p:nvPr/>
          </p:nvGrpSpPr>
          <p:grpSpPr>
            <a:xfrm rot="5400000">
              <a:off x="7699890" y="4795815"/>
              <a:ext cx="1204382" cy="364320"/>
              <a:chOff x="7117891" y="4170867"/>
              <a:chExt cx="2368379" cy="364320"/>
            </a:xfrm>
          </p:grpSpPr>
          <p:sp>
            <p:nvSpPr>
              <p:cNvPr id="645" name="Rectangle 644">
                <a:extLst>
                  <a:ext uri="{FF2B5EF4-FFF2-40B4-BE49-F238E27FC236}">
                    <a16:creationId xmlns:a16="http://schemas.microsoft.com/office/drawing/2014/main" id="{1E617562-C16B-4F00-9297-3B30EDA61D99}"/>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46" name="Rectangle 645">
                <a:extLst>
                  <a:ext uri="{FF2B5EF4-FFF2-40B4-BE49-F238E27FC236}">
                    <a16:creationId xmlns:a16="http://schemas.microsoft.com/office/drawing/2014/main" id="{90337027-9811-437F-8D9D-1F8C93F922A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47" name="Rectangle 646">
                <a:extLst>
                  <a:ext uri="{FF2B5EF4-FFF2-40B4-BE49-F238E27FC236}">
                    <a16:creationId xmlns:a16="http://schemas.microsoft.com/office/drawing/2014/main" id="{096EC4D1-9B82-4E64-A513-4AB0997EA30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44" name="Rectangle 643">
              <a:extLst>
                <a:ext uri="{FF2B5EF4-FFF2-40B4-BE49-F238E27FC236}">
                  <a16:creationId xmlns:a16="http://schemas.microsoft.com/office/drawing/2014/main" id="{DB286F49-CF1B-4394-A6B3-3F993FFECB46}"/>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51" name="Group 650">
            <a:extLst>
              <a:ext uri="{FF2B5EF4-FFF2-40B4-BE49-F238E27FC236}">
                <a16:creationId xmlns:a16="http://schemas.microsoft.com/office/drawing/2014/main" id="{66596277-73D8-4BAC-BD92-84920D81A528}"/>
              </a:ext>
            </a:extLst>
          </p:cNvPr>
          <p:cNvGrpSpPr/>
          <p:nvPr/>
        </p:nvGrpSpPr>
        <p:grpSpPr>
          <a:xfrm rot="16200000">
            <a:off x="2632515" y="4751795"/>
            <a:ext cx="119438" cy="653955"/>
            <a:chOff x="8119921" y="3168839"/>
            <a:chExt cx="364320" cy="2811575"/>
          </a:xfrm>
        </p:grpSpPr>
        <p:grpSp>
          <p:nvGrpSpPr>
            <p:cNvPr id="652" name="Group 651">
              <a:extLst>
                <a:ext uri="{FF2B5EF4-FFF2-40B4-BE49-F238E27FC236}">
                  <a16:creationId xmlns:a16="http://schemas.microsoft.com/office/drawing/2014/main" id="{2417B696-4E13-4668-AD99-E5C996C6D1BD}"/>
                </a:ext>
              </a:extLst>
            </p:cNvPr>
            <p:cNvGrpSpPr/>
            <p:nvPr/>
          </p:nvGrpSpPr>
          <p:grpSpPr>
            <a:xfrm rot="5400000">
              <a:off x="7699890" y="3588870"/>
              <a:ext cx="1204382" cy="364320"/>
              <a:chOff x="7117891" y="4170867"/>
              <a:chExt cx="2368379" cy="364320"/>
            </a:xfrm>
          </p:grpSpPr>
          <p:sp>
            <p:nvSpPr>
              <p:cNvPr id="658" name="Rectangle 657">
                <a:extLst>
                  <a:ext uri="{FF2B5EF4-FFF2-40B4-BE49-F238E27FC236}">
                    <a16:creationId xmlns:a16="http://schemas.microsoft.com/office/drawing/2014/main" id="{B9E0684D-3F34-46E3-9B0F-E7AEF03C950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59" name="Rectangle 658">
                <a:extLst>
                  <a:ext uri="{FF2B5EF4-FFF2-40B4-BE49-F238E27FC236}">
                    <a16:creationId xmlns:a16="http://schemas.microsoft.com/office/drawing/2014/main" id="{9E195B5F-7D60-466E-9ED4-A597B2431F5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60" name="Rectangle 659">
                <a:extLst>
                  <a:ext uri="{FF2B5EF4-FFF2-40B4-BE49-F238E27FC236}">
                    <a16:creationId xmlns:a16="http://schemas.microsoft.com/office/drawing/2014/main" id="{04A12DA9-1E0C-49E9-8AB3-06820F5B717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53" name="Group 652">
              <a:extLst>
                <a:ext uri="{FF2B5EF4-FFF2-40B4-BE49-F238E27FC236}">
                  <a16:creationId xmlns:a16="http://schemas.microsoft.com/office/drawing/2014/main" id="{954F3BD3-70EB-4BEB-8635-337483C01448}"/>
                </a:ext>
              </a:extLst>
            </p:cNvPr>
            <p:cNvGrpSpPr/>
            <p:nvPr/>
          </p:nvGrpSpPr>
          <p:grpSpPr>
            <a:xfrm rot="5400000">
              <a:off x="7699890" y="4795815"/>
              <a:ext cx="1204382" cy="364320"/>
              <a:chOff x="7117891" y="4170867"/>
              <a:chExt cx="2368379" cy="364320"/>
            </a:xfrm>
          </p:grpSpPr>
          <p:sp>
            <p:nvSpPr>
              <p:cNvPr id="655" name="Rectangle 654">
                <a:extLst>
                  <a:ext uri="{FF2B5EF4-FFF2-40B4-BE49-F238E27FC236}">
                    <a16:creationId xmlns:a16="http://schemas.microsoft.com/office/drawing/2014/main" id="{049CC92C-56CB-43D4-8EE4-7E913F3EBA6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56" name="Rectangle 655">
                <a:extLst>
                  <a:ext uri="{FF2B5EF4-FFF2-40B4-BE49-F238E27FC236}">
                    <a16:creationId xmlns:a16="http://schemas.microsoft.com/office/drawing/2014/main" id="{809249A2-6C3F-4DF5-9252-686A6F65DA7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57" name="Rectangle 656">
                <a:extLst>
                  <a:ext uri="{FF2B5EF4-FFF2-40B4-BE49-F238E27FC236}">
                    <a16:creationId xmlns:a16="http://schemas.microsoft.com/office/drawing/2014/main" id="{F903A551-BB6C-4CAF-8142-21358F04DAA4}"/>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54" name="Rectangle 653">
              <a:extLst>
                <a:ext uri="{FF2B5EF4-FFF2-40B4-BE49-F238E27FC236}">
                  <a16:creationId xmlns:a16="http://schemas.microsoft.com/office/drawing/2014/main" id="{6457B041-9BC8-4622-8D7C-A341E0F15636}"/>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71" name="Group 670">
            <a:extLst>
              <a:ext uri="{FF2B5EF4-FFF2-40B4-BE49-F238E27FC236}">
                <a16:creationId xmlns:a16="http://schemas.microsoft.com/office/drawing/2014/main" id="{DC99FC46-9BCC-4A09-A1C5-3A7600FA94B7}"/>
              </a:ext>
            </a:extLst>
          </p:cNvPr>
          <p:cNvGrpSpPr/>
          <p:nvPr/>
        </p:nvGrpSpPr>
        <p:grpSpPr>
          <a:xfrm rot="16200000">
            <a:off x="2632813" y="5187180"/>
            <a:ext cx="119438" cy="653955"/>
            <a:chOff x="8119921" y="3168839"/>
            <a:chExt cx="364320" cy="2811575"/>
          </a:xfrm>
        </p:grpSpPr>
        <p:grpSp>
          <p:nvGrpSpPr>
            <p:cNvPr id="672" name="Group 671">
              <a:extLst>
                <a:ext uri="{FF2B5EF4-FFF2-40B4-BE49-F238E27FC236}">
                  <a16:creationId xmlns:a16="http://schemas.microsoft.com/office/drawing/2014/main" id="{E333307D-3A0F-4947-8186-56B9509D647E}"/>
                </a:ext>
              </a:extLst>
            </p:cNvPr>
            <p:cNvGrpSpPr/>
            <p:nvPr/>
          </p:nvGrpSpPr>
          <p:grpSpPr>
            <a:xfrm rot="5400000">
              <a:off x="7699890" y="3588870"/>
              <a:ext cx="1204382" cy="364320"/>
              <a:chOff x="7117891" y="4170867"/>
              <a:chExt cx="2368379" cy="364320"/>
            </a:xfrm>
          </p:grpSpPr>
          <p:sp>
            <p:nvSpPr>
              <p:cNvPr id="678" name="Rectangle 677">
                <a:extLst>
                  <a:ext uri="{FF2B5EF4-FFF2-40B4-BE49-F238E27FC236}">
                    <a16:creationId xmlns:a16="http://schemas.microsoft.com/office/drawing/2014/main" id="{86F7A4C1-BDB1-423C-84ED-EE3CDE5163D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79" name="Rectangle 678">
                <a:extLst>
                  <a:ext uri="{FF2B5EF4-FFF2-40B4-BE49-F238E27FC236}">
                    <a16:creationId xmlns:a16="http://schemas.microsoft.com/office/drawing/2014/main" id="{425AB50D-0341-43FE-A6DF-B3762F221565}"/>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80" name="Rectangle 679">
                <a:extLst>
                  <a:ext uri="{FF2B5EF4-FFF2-40B4-BE49-F238E27FC236}">
                    <a16:creationId xmlns:a16="http://schemas.microsoft.com/office/drawing/2014/main" id="{341E2C7A-E38A-4E9D-BA0C-A731B4B55B3D}"/>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73" name="Group 672">
              <a:extLst>
                <a:ext uri="{FF2B5EF4-FFF2-40B4-BE49-F238E27FC236}">
                  <a16:creationId xmlns:a16="http://schemas.microsoft.com/office/drawing/2014/main" id="{6E29040A-D815-4FD8-ABEE-9811BD24FDFF}"/>
                </a:ext>
              </a:extLst>
            </p:cNvPr>
            <p:cNvGrpSpPr/>
            <p:nvPr/>
          </p:nvGrpSpPr>
          <p:grpSpPr>
            <a:xfrm rot="5400000">
              <a:off x="7699890" y="4795815"/>
              <a:ext cx="1204382" cy="364320"/>
              <a:chOff x="7117891" y="4170867"/>
              <a:chExt cx="2368379" cy="364320"/>
            </a:xfrm>
          </p:grpSpPr>
          <p:sp>
            <p:nvSpPr>
              <p:cNvPr id="675" name="Rectangle 674">
                <a:extLst>
                  <a:ext uri="{FF2B5EF4-FFF2-40B4-BE49-F238E27FC236}">
                    <a16:creationId xmlns:a16="http://schemas.microsoft.com/office/drawing/2014/main" id="{B64E24BF-806A-4B9A-919B-E8F405C84E8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76" name="Rectangle 675">
                <a:extLst>
                  <a:ext uri="{FF2B5EF4-FFF2-40B4-BE49-F238E27FC236}">
                    <a16:creationId xmlns:a16="http://schemas.microsoft.com/office/drawing/2014/main" id="{E086B1FD-E655-4121-B976-486D10477FD2}"/>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77" name="Rectangle 676">
                <a:extLst>
                  <a:ext uri="{FF2B5EF4-FFF2-40B4-BE49-F238E27FC236}">
                    <a16:creationId xmlns:a16="http://schemas.microsoft.com/office/drawing/2014/main" id="{C3A2CBF1-B405-4CED-82E8-A80ED40D578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74" name="Rectangle 673">
              <a:extLst>
                <a:ext uri="{FF2B5EF4-FFF2-40B4-BE49-F238E27FC236}">
                  <a16:creationId xmlns:a16="http://schemas.microsoft.com/office/drawing/2014/main" id="{6BFD8E01-F2F7-4C22-A145-787F68A7A4AD}"/>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83" name="Group 682">
            <a:extLst>
              <a:ext uri="{FF2B5EF4-FFF2-40B4-BE49-F238E27FC236}">
                <a16:creationId xmlns:a16="http://schemas.microsoft.com/office/drawing/2014/main" id="{9A0D5DDF-298F-4FD8-87A2-141CC52F3790}"/>
              </a:ext>
            </a:extLst>
          </p:cNvPr>
          <p:cNvGrpSpPr/>
          <p:nvPr/>
        </p:nvGrpSpPr>
        <p:grpSpPr>
          <a:xfrm>
            <a:off x="3580143" y="2792594"/>
            <a:ext cx="339640" cy="340528"/>
            <a:chOff x="590374" y="2817830"/>
            <a:chExt cx="339640" cy="340528"/>
          </a:xfrm>
        </p:grpSpPr>
        <p:sp>
          <p:nvSpPr>
            <p:cNvPr id="684" name="Rectangle 683">
              <a:extLst>
                <a:ext uri="{FF2B5EF4-FFF2-40B4-BE49-F238E27FC236}">
                  <a16:creationId xmlns:a16="http://schemas.microsoft.com/office/drawing/2014/main" id="{FF95887A-1034-4E7B-B1AE-7B3F657052AB}"/>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685" name="Straight Connector 684">
              <a:extLst>
                <a:ext uri="{FF2B5EF4-FFF2-40B4-BE49-F238E27FC236}">
                  <a16:creationId xmlns:a16="http://schemas.microsoft.com/office/drawing/2014/main" id="{D518C2EE-995B-42D0-9A18-C99FBA3B63C9}"/>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86" name="Group 685">
            <a:extLst>
              <a:ext uri="{FF2B5EF4-FFF2-40B4-BE49-F238E27FC236}">
                <a16:creationId xmlns:a16="http://schemas.microsoft.com/office/drawing/2014/main" id="{26E013BE-B8B6-41D9-AB75-209DA2F7AA0C}"/>
              </a:ext>
            </a:extLst>
          </p:cNvPr>
          <p:cNvGrpSpPr/>
          <p:nvPr/>
        </p:nvGrpSpPr>
        <p:grpSpPr>
          <a:xfrm>
            <a:off x="3580143" y="3214881"/>
            <a:ext cx="339640" cy="340528"/>
            <a:chOff x="590374" y="2817830"/>
            <a:chExt cx="339640" cy="340528"/>
          </a:xfrm>
        </p:grpSpPr>
        <p:sp>
          <p:nvSpPr>
            <p:cNvPr id="687" name="Rectangle 686">
              <a:extLst>
                <a:ext uri="{FF2B5EF4-FFF2-40B4-BE49-F238E27FC236}">
                  <a16:creationId xmlns:a16="http://schemas.microsoft.com/office/drawing/2014/main" id="{5252F741-0F79-41FD-BB09-EE3F43B857A6}"/>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688" name="Straight Connector 687">
              <a:extLst>
                <a:ext uri="{FF2B5EF4-FFF2-40B4-BE49-F238E27FC236}">
                  <a16:creationId xmlns:a16="http://schemas.microsoft.com/office/drawing/2014/main" id="{7152030C-B5D2-4EEB-BFB2-8F330A55F271}"/>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89" name="Group 688">
            <a:extLst>
              <a:ext uri="{FF2B5EF4-FFF2-40B4-BE49-F238E27FC236}">
                <a16:creationId xmlns:a16="http://schemas.microsoft.com/office/drawing/2014/main" id="{DE12F5EC-A7B5-4CEA-9040-4EF5806289D8}"/>
              </a:ext>
            </a:extLst>
          </p:cNvPr>
          <p:cNvGrpSpPr/>
          <p:nvPr/>
        </p:nvGrpSpPr>
        <p:grpSpPr>
          <a:xfrm>
            <a:off x="3591761" y="3632458"/>
            <a:ext cx="339640" cy="340528"/>
            <a:chOff x="590374" y="2817830"/>
            <a:chExt cx="339640" cy="340528"/>
          </a:xfrm>
        </p:grpSpPr>
        <p:sp>
          <p:nvSpPr>
            <p:cNvPr id="690" name="Rectangle 689">
              <a:extLst>
                <a:ext uri="{FF2B5EF4-FFF2-40B4-BE49-F238E27FC236}">
                  <a16:creationId xmlns:a16="http://schemas.microsoft.com/office/drawing/2014/main" id="{E1772EEC-5CA5-42C9-8B6F-3D8C92B5A5CC}"/>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691" name="Straight Connector 690">
              <a:extLst>
                <a:ext uri="{FF2B5EF4-FFF2-40B4-BE49-F238E27FC236}">
                  <a16:creationId xmlns:a16="http://schemas.microsoft.com/office/drawing/2014/main" id="{5CDDA513-4E83-40AB-AE85-55B73484E68C}"/>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2" name="Group 691">
            <a:extLst>
              <a:ext uri="{FF2B5EF4-FFF2-40B4-BE49-F238E27FC236}">
                <a16:creationId xmlns:a16="http://schemas.microsoft.com/office/drawing/2014/main" id="{7EBEA35C-23A3-4A88-8472-FA6CEA97CFF1}"/>
              </a:ext>
            </a:extLst>
          </p:cNvPr>
          <p:cNvGrpSpPr/>
          <p:nvPr/>
        </p:nvGrpSpPr>
        <p:grpSpPr>
          <a:xfrm>
            <a:off x="3591761" y="4054745"/>
            <a:ext cx="339640" cy="340528"/>
            <a:chOff x="590374" y="2817830"/>
            <a:chExt cx="339640" cy="340528"/>
          </a:xfrm>
        </p:grpSpPr>
        <p:sp>
          <p:nvSpPr>
            <p:cNvPr id="693" name="Rectangle 692">
              <a:extLst>
                <a:ext uri="{FF2B5EF4-FFF2-40B4-BE49-F238E27FC236}">
                  <a16:creationId xmlns:a16="http://schemas.microsoft.com/office/drawing/2014/main" id="{243942F2-C1C7-4FB6-968E-185E94EC07EC}"/>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694" name="Straight Connector 693">
              <a:extLst>
                <a:ext uri="{FF2B5EF4-FFF2-40B4-BE49-F238E27FC236}">
                  <a16:creationId xmlns:a16="http://schemas.microsoft.com/office/drawing/2014/main" id="{4CBCFC56-DA40-4F70-80B6-4703E686824E}"/>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5" name="Group 694">
            <a:extLst>
              <a:ext uri="{FF2B5EF4-FFF2-40B4-BE49-F238E27FC236}">
                <a16:creationId xmlns:a16="http://schemas.microsoft.com/office/drawing/2014/main" id="{2B011A25-FE8F-43D6-9564-DCF2D617E218}"/>
              </a:ext>
            </a:extLst>
          </p:cNvPr>
          <p:cNvGrpSpPr/>
          <p:nvPr/>
        </p:nvGrpSpPr>
        <p:grpSpPr>
          <a:xfrm>
            <a:off x="3588600" y="4467437"/>
            <a:ext cx="339640" cy="340528"/>
            <a:chOff x="590374" y="2817830"/>
            <a:chExt cx="339640" cy="340528"/>
          </a:xfrm>
        </p:grpSpPr>
        <p:sp>
          <p:nvSpPr>
            <p:cNvPr id="696" name="Rectangle 695">
              <a:extLst>
                <a:ext uri="{FF2B5EF4-FFF2-40B4-BE49-F238E27FC236}">
                  <a16:creationId xmlns:a16="http://schemas.microsoft.com/office/drawing/2014/main" id="{438A39E9-8A9B-44DF-86F5-E395CBE28998}"/>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697" name="Straight Connector 696">
              <a:extLst>
                <a:ext uri="{FF2B5EF4-FFF2-40B4-BE49-F238E27FC236}">
                  <a16:creationId xmlns:a16="http://schemas.microsoft.com/office/drawing/2014/main" id="{D44BA5D3-C6BF-4BF6-B0B4-94E830970B48}"/>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513D6DEE-B020-4107-9295-C77F7E786431}"/>
              </a:ext>
            </a:extLst>
          </p:cNvPr>
          <p:cNvGrpSpPr/>
          <p:nvPr/>
        </p:nvGrpSpPr>
        <p:grpSpPr>
          <a:xfrm>
            <a:off x="3588600" y="4889724"/>
            <a:ext cx="339640" cy="340528"/>
            <a:chOff x="590374" y="2817830"/>
            <a:chExt cx="339640" cy="340528"/>
          </a:xfrm>
        </p:grpSpPr>
        <p:sp>
          <p:nvSpPr>
            <p:cNvPr id="699" name="Rectangle 698">
              <a:extLst>
                <a:ext uri="{FF2B5EF4-FFF2-40B4-BE49-F238E27FC236}">
                  <a16:creationId xmlns:a16="http://schemas.microsoft.com/office/drawing/2014/main" id="{D29CBB81-314C-490E-A587-63C1C23945FB}"/>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00" name="Straight Connector 699">
              <a:extLst>
                <a:ext uri="{FF2B5EF4-FFF2-40B4-BE49-F238E27FC236}">
                  <a16:creationId xmlns:a16="http://schemas.microsoft.com/office/drawing/2014/main" id="{4F7D74AC-F3BD-4414-8FC1-A481F18D14B8}"/>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01" name="Group 700">
            <a:extLst>
              <a:ext uri="{FF2B5EF4-FFF2-40B4-BE49-F238E27FC236}">
                <a16:creationId xmlns:a16="http://schemas.microsoft.com/office/drawing/2014/main" id="{2915A4E8-D490-4EFC-AA11-43CFAD73DBA7}"/>
              </a:ext>
            </a:extLst>
          </p:cNvPr>
          <p:cNvGrpSpPr/>
          <p:nvPr/>
        </p:nvGrpSpPr>
        <p:grpSpPr>
          <a:xfrm>
            <a:off x="3588601" y="5325108"/>
            <a:ext cx="339640" cy="340528"/>
            <a:chOff x="590374" y="2817830"/>
            <a:chExt cx="339640" cy="340528"/>
          </a:xfrm>
        </p:grpSpPr>
        <p:sp>
          <p:nvSpPr>
            <p:cNvPr id="702" name="Rectangle 701">
              <a:extLst>
                <a:ext uri="{FF2B5EF4-FFF2-40B4-BE49-F238E27FC236}">
                  <a16:creationId xmlns:a16="http://schemas.microsoft.com/office/drawing/2014/main" id="{7710858F-DD5F-43AC-B14A-92251C2A1069}"/>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03" name="Straight Connector 702">
              <a:extLst>
                <a:ext uri="{FF2B5EF4-FFF2-40B4-BE49-F238E27FC236}">
                  <a16:creationId xmlns:a16="http://schemas.microsoft.com/office/drawing/2014/main" id="{D8458FA5-9C8B-4486-9247-582BCAC886C7}"/>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04" name="Group 703">
            <a:extLst>
              <a:ext uri="{FF2B5EF4-FFF2-40B4-BE49-F238E27FC236}">
                <a16:creationId xmlns:a16="http://schemas.microsoft.com/office/drawing/2014/main" id="{07966F4F-CA1A-4119-91B0-709529AC74E6}"/>
              </a:ext>
            </a:extLst>
          </p:cNvPr>
          <p:cNvGrpSpPr/>
          <p:nvPr/>
        </p:nvGrpSpPr>
        <p:grpSpPr>
          <a:xfrm rot="16200000">
            <a:off x="4244270" y="2639177"/>
            <a:ext cx="119438" cy="653955"/>
            <a:chOff x="8119921" y="3168839"/>
            <a:chExt cx="364320" cy="2811575"/>
          </a:xfrm>
        </p:grpSpPr>
        <p:grpSp>
          <p:nvGrpSpPr>
            <p:cNvPr id="705" name="Group 704">
              <a:extLst>
                <a:ext uri="{FF2B5EF4-FFF2-40B4-BE49-F238E27FC236}">
                  <a16:creationId xmlns:a16="http://schemas.microsoft.com/office/drawing/2014/main" id="{0CD7EFDA-C4BD-400D-A1F4-361AFE3C91C9}"/>
                </a:ext>
              </a:extLst>
            </p:cNvPr>
            <p:cNvGrpSpPr/>
            <p:nvPr/>
          </p:nvGrpSpPr>
          <p:grpSpPr>
            <a:xfrm rot="5400000">
              <a:off x="7699890" y="3588870"/>
              <a:ext cx="1204382" cy="364320"/>
              <a:chOff x="7117891" y="4170867"/>
              <a:chExt cx="2368379" cy="364320"/>
            </a:xfrm>
          </p:grpSpPr>
          <p:sp>
            <p:nvSpPr>
              <p:cNvPr id="711" name="Rectangle 710">
                <a:extLst>
                  <a:ext uri="{FF2B5EF4-FFF2-40B4-BE49-F238E27FC236}">
                    <a16:creationId xmlns:a16="http://schemas.microsoft.com/office/drawing/2014/main" id="{D7452193-50CF-471E-B2A6-77AE395D1AE4}"/>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12" name="Rectangle 711">
                <a:extLst>
                  <a:ext uri="{FF2B5EF4-FFF2-40B4-BE49-F238E27FC236}">
                    <a16:creationId xmlns:a16="http://schemas.microsoft.com/office/drawing/2014/main" id="{F52F9F91-3325-4533-B480-7E14D5F3223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13" name="Rectangle 712">
                <a:extLst>
                  <a:ext uri="{FF2B5EF4-FFF2-40B4-BE49-F238E27FC236}">
                    <a16:creationId xmlns:a16="http://schemas.microsoft.com/office/drawing/2014/main" id="{42039F60-E1A0-4EF0-BC68-4E1768E5C5F3}"/>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06" name="Group 705">
              <a:extLst>
                <a:ext uri="{FF2B5EF4-FFF2-40B4-BE49-F238E27FC236}">
                  <a16:creationId xmlns:a16="http://schemas.microsoft.com/office/drawing/2014/main" id="{4E601E53-4BB2-4147-B85F-982451E3A02A}"/>
                </a:ext>
              </a:extLst>
            </p:cNvPr>
            <p:cNvGrpSpPr/>
            <p:nvPr/>
          </p:nvGrpSpPr>
          <p:grpSpPr>
            <a:xfrm rot="5400000">
              <a:off x="7699890" y="4795815"/>
              <a:ext cx="1204382" cy="364320"/>
              <a:chOff x="7117891" y="4170867"/>
              <a:chExt cx="2368379" cy="364320"/>
            </a:xfrm>
          </p:grpSpPr>
          <p:sp>
            <p:nvSpPr>
              <p:cNvPr id="708" name="Rectangle 707">
                <a:extLst>
                  <a:ext uri="{FF2B5EF4-FFF2-40B4-BE49-F238E27FC236}">
                    <a16:creationId xmlns:a16="http://schemas.microsoft.com/office/drawing/2014/main" id="{6FE39E00-40AF-4059-B996-D4DA457C8DD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09" name="Rectangle 708">
                <a:extLst>
                  <a:ext uri="{FF2B5EF4-FFF2-40B4-BE49-F238E27FC236}">
                    <a16:creationId xmlns:a16="http://schemas.microsoft.com/office/drawing/2014/main" id="{7423EF7B-8298-4A32-AC57-91A1807593A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10" name="Rectangle 709">
                <a:extLst>
                  <a:ext uri="{FF2B5EF4-FFF2-40B4-BE49-F238E27FC236}">
                    <a16:creationId xmlns:a16="http://schemas.microsoft.com/office/drawing/2014/main" id="{2E6ED33B-58EF-4E39-B00B-B17ACD33FC8B}"/>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07" name="Rectangle 706">
              <a:extLst>
                <a:ext uri="{FF2B5EF4-FFF2-40B4-BE49-F238E27FC236}">
                  <a16:creationId xmlns:a16="http://schemas.microsoft.com/office/drawing/2014/main" id="{33313B40-E540-4469-AFB4-15E32F7C43FA}"/>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714" name="Straight Arrow Connector 713">
            <a:extLst>
              <a:ext uri="{FF2B5EF4-FFF2-40B4-BE49-F238E27FC236}">
                <a16:creationId xmlns:a16="http://schemas.microsoft.com/office/drawing/2014/main" id="{152FA329-C9D8-45EC-8042-FDB7178A31D2}"/>
              </a:ext>
            </a:extLst>
          </p:cNvPr>
          <p:cNvCxnSpPr>
            <a:cxnSpLocks/>
          </p:cNvCxnSpPr>
          <p:nvPr/>
        </p:nvCxnSpPr>
        <p:spPr>
          <a:xfrm>
            <a:off x="3741028" y="2518216"/>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8ECBFAB9-64C6-4DB3-B33E-0D3878F79159}"/>
              </a:ext>
            </a:extLst>
          </p:cNvPr>
          <p:cNvCxnSpPr>
            <a:cxnSpLocks/>
            <a:endCxn id="687" idx="1"/>
          </p:cNvCxnSpPr>
          <p:nvPr/>
        </p:nvCxnSpPr>
        <p:spPr>
          <a:xfrm>
            <a:off x="3749963" y="3049017"/>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E4EC9956-7ABC-43ED-B3B1-FA230CA45A9D}"/>
              </a:ext>
            </a:extLst>
          </p:cNvPr>
          <p:cNvCxnSpPr>
            <a:cxnSpLocks/>
          </p:cNvCxnSpPr>
          <p:nvPr/>
        </p:nvCxnSpPr>
        <p:spPr>
          <a:xfrm>
            <a:off x="3758420" y="3466593"/>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 name="Straight Arrow Connector 716">
            <a:extLst>
              <a:ext uri="{FF2B5EF4-FFF2-40B4-BE49-F238E27FC236}">
                <a16:creationId xmlns:a16="http://schemas.microsoft.com/office/drawing/2014/main" id="{06A3BCDE-7C75-49FE-8A03-10AC33AA1AB6}"/>
              </a:ext>
            </a:extLst>
          </p:cNvPr>
          <p:cNvCxnSpPr>
            <a:cxnSpLocks/>
          </p:cNvCxnSpPr>
          <p:nvPr/>
        </p:nvCxnSpPr>
        <p:spPr>
          <a:xfrm>
            <a:off x="3758420" y="3890054"/>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25A685A6-DD6E-4544-AC32-BA2D7B3ED914}"/>
              </a:ext>
            </a:extLst>
          </p:cNvPr>
          <p:cNvCxnSpPr>
            <a:cxnSpLocks/>
          </p:cNvCxnSpPr>
          <p:nvPr/>
        </p:nvCxnSpPr>
        <p:spPr>
          <a:xfrm>
            <a:off x="3758420" y="4308732"/>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C73E5A0E-5865-4465-9129-BF4C4622463F}"/>
              </a:ext>
            </a:extLst>
          </p:cNvPr>
          <p:cNvCxnSpPr>
            <a:cxnSpLocks/>
          </p:cNvCxnSpPr>
          <p:nvPr/>
        </p:nvCxnSpPr>
        <p:spPr>
          <a:xfrm>
            <a:off x="3758420" y="4725033"/>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ED80BB4B-2B24-4D7E-A755-6A0F208ED95F}"/>
              </a:ext>
            </a:extLst>
          </p:cNvPr>
          <p:cNvCxnSpPr>
            <a:cxnSpLocks/>
          </p:cNvCxnSpPr>
          <p:nvPr/>
        </p:nvCxnSpPr>
        <p:spPr>
          <a:xfrm>
            <a:off x="3758420" y="514379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1" name="Straight Connector 720">
            <a:extLst>
              <a:ext uri="{FF2B5EF4-FFF2-40B4-BE49-F238E27FC236}">
                <a16:creationId xmlns:a16="http://schemas.microsoft.com/office/drawing/2014/main" id="{FD4DBCF2-74C4-430A-8927-9BF1E543853F}"/>
              </a:ext>
            </a:extLst>
          </p:cNvPr>
          <p:cNvCxnSpPr>
            <a:cxnSpLocks/>
          </p:cNvCxnSpPr>
          <p:nvPr/>
        </p:nvCxnSpPr>
        <p:spPr>
          <a:xfrm flipV="1">
            <a:off x="3588600" y="5558012"/>
            <a:ext cx="339641" cy="116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722" name="Group 721">
            <a:extLst>
              <a:ext uri="{FF2B5EF4-FFF2-40B4-BE49-F238E27FC236}">
                <a16:creationId xmlns:a16="http://schemas.microsoft.com/office/drawing/2014/main" id="{2D174EBE-925D-4B62-887C-FD63485F5E3F}"/>
              </a:ext>
            </a:extLst>
          </p:cNvPr>
          <p:cNvGrpSpPr/>
          <p:nvPr/>
        </p:nvGrpSpPr>
        <p:grpSpPr>
          <a:xfrm rot="16200000">
            <a:off x="4239221" y="3064411"/>
            <a:ext cx="119438" cy="653955"/>
            <a:chOff x="8119921" y="3168839"/>
            <a:chExt cx="364320" cy="2811575"/>
          </a:xfrm>
        </p:grpSpPr>
        <p:grpSp>
          <p:nvGrpSpPr>
            <p:cNvPr id="723" name="Group 722">
              <a:extLst>
                <a:ext uri="{FF2B5EF4-FFF2-40B4-BE49-F238E27FC236}">
                  <a16:creationId xmlns:a16="http://schemas.microsoft.com/office/drawing/2014/main" id="{ABD42343-9AB7-4CD4-BF48-54A1F4AF06D6}"/>
                </a:ext>
              </a:extLst>
            </p:cNvPr>
            <p:cNvGrpSpPr/>
            <p:nvPr/>
          </p:nvGrpSpPr>
          <p:grpSpPr>
            <a:xfrm rot="5400000">
              <a:off x="7699890" y="3588870"/>
              <a:ext cx="1204382" cy="364320"/>
              <a:chOff x="7117891" y="4170867"/>
              <a:chExt cx="2368379" cy="364320"/>
            </a:xfrm>
          </p:grpSpPr>
          <p:sp>
            <p:nvSpPr>
              <p:cNvPr id="729" name="Rectangle 728">
                <a:extLst>
                  <a:ext uri="{FF2B5EF4-FFF2-40B4-BE49-F238E27FC236}">
                    <a16:creationId xmlns:a16="http://schemas.microsoft.com/office/drawing/2014/main" id="{7F5089DB-A978-47E8-A691-A00D42B6B1C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30" name="Rectangle 729">
                <a:extLst>
                  <a:ext uri="{FF2B5EF4-FFF2-40B4-BE49-F238E27FC236}">
                    <a16:creationId xmlns:a16="http://schemas.microsoft.com/office/drawing/2014/main" id="{D1539805-8E8E-496C-BD4D-ED82E5D4040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31" name="Rectangle 730">
                <a:extLst>
                  <a:ext uri="{FF2B5EF4-FFF2-40B4-BE49-F238E27FC236}">
                    <a16:creationId xmlns:a16="http://schemas.microsoft.com/office/drawing/2014/main" id="{32D6C293-A9B7-4067-ACF9-B45050E2A15D}"/>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24" name="Group 723">
              <a:extLst>
                <a:ext uri="{FF2B5EF4-FFF2-40B4-BE49-F238E27FC236}">
                  <a16:creationId xmlns:a16="http://schemas.microsoft.com/office/drawing/2014/main" id="{71C09C61-30CB-4596-8A7A-D7338D5A5B7E}"/>
                </a:ext>
              </a:extLst>
            </p:cNvPr>
            <p:cNvGrpSpPr/>
            <p:nvPr/>
          </p:nvGrpSpPr>
          <p:grpSpPr>
            <a:xfrm rot="5400000">
              <a:off x="7699890" y="4795815"/>
              <a:ext cx="1204382" cy="364320"/>
              <a:chOff x="7117891" y="4170867"/>
              <a:chExt cx="2368379" cy="364320"/>
            </a:xfrm>
          </p:grpSpPr>
          <p:sp>
            <p:nvSpPr>
              <p:cNvPr id="726" name="Rectangle 725">
                <a:extLst>
                  <a:ext uri="{FF2B5EF4-FFF2-40B4-BE49-F238E27FC236}">
                    <a16:creationId xmlns:a16="http://schemas.microsoft.com/office/drawing/2014/main" id="{04FAC234-F8D1-4A69-819D-1B43BBA8ED2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27" name="Rectangle 726">
                <a:extLst>
                  <a:ext uri="{FF2B5EF4-FFF2-40B4-BE49-F238E27FC236}">
                    <a16:creationId xmlns:a16="http://schemas.microsoft.com/office/drawing/2014/main" id="{6042ACA7-4AFB-4688-9565-4B0C6FEA1600}"/>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28" name="Rectangle 727">
                <a:extLst>
                  <a:ext uri="{FF2B5EF4-FFF2-40B4-BE49-F238E27FC236}">
                    <a16:creationId xmlns:a16="http://schemas.microsoft.com/office/drawing/2014/main" id="{F24C79E0-22A1-4BBE-B088-61EFB5BE86CF}"/>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25" name="Rectangle 724">
              <a:extLst>
                <a:ext uri="{FF2B5EF4-FFF2-40B4-BE49-F238E27FC236}">
                  <a16:creationId xmlns:a16="http://schemas.microsoft.com/office/drawing/2014/main" id="{D52494BF-E008-485D-A380-8C23FC94E6B6}"/>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732" name="Group 731">
            <a:extLst>
              <a:ext uri="{FF2B5EF4-FFF2-40B4-BE49-F238E27FC236}">
                <a16:creationId xmlns:a16="http://schemas.microsoft.com/office/drawing/2014/main" id="{B91A06B8-E0C4-4D36-B3B8-9C252BBA812B}"/>
              </a:ext>
            </a:extLst>
          </p:cNvPr>
          <p:cNvGrpSpPr/>
          <p:nvPr/>
        </p:nvGrpSpPr>
        <p:grpSpPr>
          <a:xfrm rot="16200000">
            <a:off x="4244538" y="3494529"/>
            <a:ext cx="119438" cy="653955"/>
            <a:chOff x="8119921" y="3168839"/>
            <a:chExt cx="364320" cy="2811575"/>
          </a:xfrm>
        </p:grpSpPr>
        <p:grpSp>
          <p:nvGrpSpPr>
            <p:cNvPr id="733" name="Group 732">
              <a:extLst>
                <a:ext uri="{FF2B5EF4-FFF2-40B4-BE49-F238E27FC236}">
                  <a16:creationId xmlns:a16="http://schemas.microsoft.com/office/drawing/2014/main" id="{5D6C10BA-586F-4E86-9E19-B9028405F367}"/>
                </a:ext>
              </a:extLst>
            </p:cNvPr>
            <p:cNvGrpSpPr/>
            <p:nvPr/>
          </p:nvGrpSpPr>
          <p:grpSpPr>
            <a:xfrm rot="5400000">
              <a:off x="7699890" y="3588870"/>
              <a:ext cx="1204382" cy="364320"/>
              <a:chOff x="7117891" y="4170867"/>
              <a:chExt cx="2368379" cy="364320"/>
            </a:xfrm>
          </p:grpSpPr>
          <p:sp>
            <p:nvSpPr>
              <p:cNvPr id="739" name="Rectangle 738">
                <a:extLst>
                  <a:ext uri="{FF2B5EF4-FFF2-40B4-BE49-F238E27FC236}">
                    <a16:creationId xmlns:a16="http://schemas.microsoft.com/office/drawing/2014/main" id="{2868B93C-C0F1-48C3-9DD8-264F8AC4A685}"/>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40" name="Rectangle 739">
                <a:extLst>
                  <a:ext uri="{FF2B5EF4-FFF2-40B4-BE49-F238E27FC236}">
                    <a16:creationId xmlns:a16="http://schemas.microsoft.com/office/drawing/2014/main" id="{63A5D72E-2FEC-4A1E-AF12-66F65895C3F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41" name="Rectangle 740">
                <a:extLst>
                  <a:ext uri="{FF2B5EF4-FFF2-40B4-BE49-F238E27FC236}">
                    <a16:creationId xmlns:a16="http://schemas.microsoft.com/office/drawing/2014/main" id="{490DB2DE-D72F-4B28-AC4A-395272F8E36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34" name="Group 733">
              <a:extLst>
                <a:ext uri="{FF2B5EF4-FFF2-40B4-BE49-F238E27FC236}">
                  <a16:creationId xmlns:a16="http://schemas.microsoft.com/office/drawing/2014/main" id="{6B29E00D-A7B7-4C11-A970-055D6C979694}"/>
                </a:ext>
              </a:extLst>
            </p:cNvPr>
            <p:cNvGrpSpPr/>
            <p:nvPr/>
          </p:nvGrpSpPr>
          <p:grpSpPr>
            <a:xfrm rot="5400000">
              <a:off x="7699890" y="4795815"/>
              <a:ext cx="1204382" cy="364320"/>
              <a:chOff x="7117891" y="4170867"/>
              <a:chExt cx="2368379" cy="364320"/>
            </a:xfrm>
          </p:grpSpPr>
          <p:sp>
            <p:nvSpPr>
              <p:cNvPr id="736" name="Rectangle 735">
                <a:extLst>
                  <a:ext uri="{FF2B5EF4-FFF2-40B4-BE49-F238E27FC236}">
                    <a16:creationId xmlns:a16="http://schemas.microsoft.com/office/drawing/2014/main" id="{0B556A36-EA27-44F4-9522-0A0F4D69CF48}"/>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37" name="Rectangle 736">
                <a:extLst>
                  <a:ext uri="{FF2B5EF4-FFF2-40B4-BE49-F238E27FC236}">
                    <a16:creationId xmlns:a16="http://schemas.microsoft.com/office/drawing/2014/main" id="{524D9D0F-FB66-43A6-970C-8B94756A6D9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38" name="Rectangle 737">
                <a:extLst>
                  <a:ext uri="{FF2B5EF4-FFF2-40B4-BE49-F238E27FC236}">
                    <a16:creationId xmlns:a16="http://schemas.microsoft.com/office/drawing/2014/main" id="{3120F155-A236-4B7B-9D50-7A0F2B86797D}"/>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35" name="Rectangle 734">
              <a:extLst>
                <a:ext uri="{FF2B5EF4-FFF2-40B4-BE49-F238E27FC236}">
                  <a16:creationId xmlns:a16="http://schemas.microsoft.com/office/drawing/2014/main" id="{F0F6F49F-354E-4F38-8FEA-DF7CFF559D05}"/>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742" name="Group 741">
            <a:extLst>
              <a:ext uri="{FF2B5EF4-FFF2-40B4-BE49-F238E27FC236}">
                <a16:creationId xmlns:a16="http://schemas.microsoft.com/office/drawing/2014/main" id="{FBEADBF1-E122-49D4-ADB2-720FA88006AA}"/>
              </a:ext>
            </a:extLst>
          </p:cNvPr>
          <p:cNvGrpSpPr/>
          <p:nvPr/>
        </p:nvGrpSpPr>
        <p:grpSpPr>
          <a:xfrm rot="16200000">
            <a:off x="4239518" y="3910138"/>
            <a:ext cx="119438" cy="653955"/>
            <a:chOff x="8119921" y="3168839"/>
            <a:chExt cx="364320" cy="2811575"/>
          </a:xfrm>
        </p:grpSpPr>
        <p:grpSp>
          <p:nvGrpSpPr>
            <p:cNvPr id="743" name="Group 742">
              <a:extLst>
                <a:ext uri="{FF2B5EF4-FFF2-40B4-BE49-F238E27FC236}">
                  <a16:creationId xmlns:a16="http://schemas.microsoft.com/office/drawing/2014/main" id="{6D5D248D-851F-4D7D-A04C-B62BB04E6A22}"/>
                </a:ext>
              </a:extLst>
            </p:cNvPr>
            <p:cNvGrpSpPr/>
            <p:nvPr/>
          </p:nvGrpSpPr>
          <p:grpSpPr>
            <a:xfrm rot="5400000">
              <a:off x="7699890" y="3588870"/>
              <a:ext cx="1204382" cy="364320"/>
              <a:chOff x="7117891" y="4170867"/>
              <a:chExt cx="2368379" cy="364320"/>
            </a:xfrm>
          </p:grpSpPr>
          <p:sp>
            <p:nvSpPr>
              <p:cNvPr id="749" name="Rectangle 748">
                <a:extLst>
                  <a:ext uri="{FF2B5EF4-FFF2-40B4-BE49-F238E27FC236}">
                    <a16:creationId xmlns:a16="http://schemas.microsoft.com/office/drawing/2014/main" id="{457A35BB-2467-4F20-AF83-6D971706497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50" name="Rectangle 749">
                <a:extLst>
                  <a:ext uri="{FF2B5EF4-FFF2-40B4-BE49-F238E27FC236}">
                    <a16:creationId xmlns:a16="http://schemas.microsoft.com/office/drawing/2014/main" id="{23BD8FDC-400D-496F-8B06-60A56EC057B5}"/>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51" name="Rectangle 750">
                <a:extLst>
                  <a:ext uri="{FF2B5EF4-FFF2-40B4-BE49-F238E27FC236}">
                    <a16:creationId xmlns:a16="http://schemas.microsoft.com/office/drawing/2014/main" id="{B8C8ACFF-8CDB-4B99-B737-793438EF41E0}"/>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44" name="Group 743">
              <a:extLst>
                <a:ext uri="{FF2B5EF4-FFF2-40B4-BE49-F238E27FC236}">
                  <a16:creationId xmlns:a16="http://schemas.microsoft.com/office/drawing/2014/main" id="{E55D102B-4BD3-46DD-8D86-1F522B10920C}"/>
                </a:ext>
              </a:extLst>
            </p:cNvPr>
            <p:cNvGrpSpPr/>
            <p:nvPr/>
          </p:nvGrpSpPr>
          <p:grpSpPr>
            <a:xfrm rot="5400000">
              <a:off x="7699890" y="4795815"/>
              <a:ext cx="1204382" cy="364320"/>
              <a:chOff x="7117891" y="4170867"/>
              <a:chExt cx="2368379" cy="364320"/>
            </a:xfrm>
          </p:grpSpPr>
          <p:sp>
            <p:nvSpPr>
              <p:cNvPr id="746" name="Rectangle 745">
                <a:extLst>
                  <a:ext uri="{FF2B5EF4-FFF2-40B4-BE49-F238E27FC236}">
                    <a16:creationId xmlns:a16="http://schemas.microsoft.com/office/drawing/2014/main" id="{DBF2BB25-C9E2-4E5B-93AB-5F2F5B69789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47" name="Rectangle 746">
                <a:extLst>
                  <a:ext uri="{FF2B5EF4-FFF2-40B4-BE49-F238E27FC236}">
                    <a16:creationId xmlns:a16="http://schemas.microsoft.com/office/drawing/2014/main" id="{2C6A7AEE-AA71-49DB-9309-18902F7104B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48" name="Rectangle 747">
                <a:extLst>
                  <a:ext uri="{FF2B5EF4-FFF2-40B4-BE49-F238E27FC236}">
                    <a16:creationId xmlns:a16="http://schemas.microsoft.com/office/drawing/2014/main" id="{9A224504-52C1-4EF7-9441-348A8AED2680}"/>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45" name="Rectangle 744">
              <a:extLst>
                <a:ext uri="{FF2B5EF4-FFF2-40B4-BE49-F238E27FC236}">
                  <a16:creationId xmlns:a16="http://schemas.microsoft.com/office/drawing/2014/main" id="{B9666552-6904-4993-9627-F3F8F2A0C7B1}"/>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752" name="Group 751">
            <a:extLst>
              <a:ext uri="{FF2B5EF4-FFF2-40B4-BE49-F238E27FC236}">
                <a16:creationId xmlns:a16="http://schemas.microsoft.com/office/drawing/2014/main" id="{9FAC6F88-ED88-4877-B335-373BA379E405}"/>
              </a:ext>
            </a:extLst>
          </p:cNvPr>
          <p:cNvGrpSpPr/>
          <p:nvPr/>
        </p:nvGrpSpPr>
        <p:grpSpPr>
          <a:xfrm rot="16200000">
            <a:off x="4247270" y="4310722"/>
            <a:ext cx="119438" cy="653955"/>
            <a:chOff x="8119921" y="3168839"/>
            <a:chExt cx="364320" cy="2811575"/>
          </a:xfrm>
        </p:grpSpPr>
        <p:grpSp>
          <p:nvGrpSpPr>
            <p:cNvPr id="753" name="Group 752">
              <a:extLst>
                <a:ext uri="{FF2B5EF4-FFF2-40B4-BE49-F238E27FC236}">
                  <a16:creationId xmlns:a16="http://schemas.microsoft.com/office/drawing/2014/main" id="{8E56B5CC-80B1-45BB-960F-D196BA515779}"/>
                </a:ext>
              </a:extLst>
            </p:cNvPr>
            <p:cNvGrpSpPr/>
            <p:nvPr/>
          </p:nvGrpSpPr>
          <p:grpSpPr>
            <a:xfrm rot="5400000">
              <a:off x="7699890" y="3588870"/>
              <a:ext cx="1204382" cy="364320"/>
              <a:chOff x="7117891" y="4170867"/>
              <a:chExt cx="2368379" cy="364320"/>
            </a:xfrm>
          </p:grpSpPr>
          <p:sp>
            <p:nvSpPr>
              <p:cNvPr id="759" name="Rectangle 758">
                <a:extLst>
                  <a:ext uri="{FF2B5EF4-FFF2-40B4-BE49-F238E27FC236}">
                    <a16:creationId xmlns:a16="http://schemas.microsoft.com/office/drawing/2014/main" id="{C1AC2C39-3B99-4502-8D54-6B7C98864171}"/>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60" name="Rectangle 759">
                <a:extLst>
                  <a:ext uri="{FF2B5EF4-FFF2-40B4-BE49-F238E27FC236}">
                    <a16:creationId xmlns:a16="http://schemas.microsoft.com/office/drawing/2014/main" id="{1AA2D491-1816-4930-B2E7-10148EAD7944}"/>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61" name="Rectangle 760">
                <a:extLst>
                  <a:ext uri="{FF2B5EF4-FFF2-40B4-BE49-F238E27FC236}">
                    <a16:creationId xmlns:a16="http://schemas.microsoft.com/office/drawing/2014/main" id="{90992A92-CFC0-4C22-8645-3DA5FAA2DC8A}"/>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54" name="Group 753">
              <a:extLst>
                <a:ext uri="{FF2B5EF4-FFF2-40B4-BE49-F238E27FC236}">
                  <a16:creationId xmlns:a16="http://schemas.microsoft.com/office/drawing/2014/main" id="{3B3366B0-5466-4A14-9BD9-7D7AA7F5D6F1}"/>
                </a:ext>
              </a:extLst>
            </p:cNvPr>
            <p:cNvGrpSpPr/>
            <p:nvPr/>
          </p:nvGrpSpPr>
          <p:grpSpPr>
            <a:xfrm rot="5400000">
              <a:off x="7699890" y="4795815"/>
              <a:ext cx="1204382" cy="364320"/>
              <a:chOff x="7117891" y="4170867"/>
              <a:chExt cx="2368379" cy="364320"/>
            </a:xfrm>
          </p:grpSpPr>
          <p:sp>
            <p:nvSpPr>
              <p:cNvPr id="756" name="Rectangle 755">
                <a:extLst>
                  <a:ext uri="{FF2B5EF4-FFF2-40B4-BE49-F238E27FC236}">
                    <a16:creationId xmlns:a16="http://schemas.microsoft.com/office/drawing/2014/main" id="{A0ECC5E0-1075-4D56-B212-CB072752217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57" name="Rectangle 756">
                <a:extLst>
                  <a:ext uri="{FF2B5EF4-FFF2-40B4-BE49-F238E27FC236}">
                    <a16:creationId xmlns:a16="http://schemas.microsoft.com/office/drawing/2014/main" id="{1169E366-D353-4CA3-ACDE-53DDD4DF41C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58" name="Rectangle 757">
                <a:extLst>
                  <a:ext uri="{FF2B5EF4-FFF2-40B4-BE49-F238E27FC236}">
                    <a16:creationId xmlns:a16="http://schemas.microsoft.com/office/drawing/2014/main" id="{B99EF961-2567-4B2C-B7FE-3AE375DCAFE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55" name="Rectangle 754">
              <a:extLst>
                <a:ext uri="{FF2B5EF4-FFF2-40B4-BE49-F238E27FC236}">
                  <a16:creationId xmlns:a16="http://schemas.microsoft.com/office/drawing/2014/main" id="{7687731D-C349-42F6-9D60-39F0212BCE3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762" name="Group 761">
            <a:extLst>
              <a:ext uri="{FF2B5EF4-FFF2-40B4-BE49-F238E27FC236}">
                <a16:creationId xmlns:a16="http://schemas.microsoft.com/office/drawing/2014/main" id="{D29C22A9-3A8C-44ED-94F4-D44048F402E1}"/>
              </a:ext>
            </a:extLst>
          </p:cNvPr>
          <p:cNvGrpSpPr/>
          <p:nvPr/>
        </p:nvGrpSpPr>
        <p:grpSpPr>
          <a:xfrm rot="16200000">
            <a:off x="4255367" y="4741638"/>
            <a:ext cx="119438" cy="653955"/>
            <a:chOff x="8119921" y="3168839"/>
            <a:chExt cx="364320" cy="2811575"/>
          </a:xfrm>
        </p:grpSpPr>
        <p:grpSp>
          <p:nvGrpSpPr>
            <p:cNvPr id="763" name="Group 762">
              <a:extLst>
                <a:ext uri="{FF2B5EF4-FFF2-40B4-BE49-F238E27FC236}">
                  <a16:creationId xmlns:a16="http://schemas.microsoft.com/office/drawing/2014/main" id="{327C3D00-0917-4AEF-B9FB-2CAE11F485B3}"/>
                </a:ext>
              </a:extLst>
            </p:cNvPr>
            <p:cNvGrpSpPr/>
            <p:nvPr/>
          </p:nvGrpSpPr>
          <p:grpSpPr>
            <a:xfrm rot="5400000">
              <a:off x="7699890" y="3588870"/>
              <a:ext cx="1204382" cy="364320"/>
              <a:chOff x="7117891" y="4170867"/>
              <a:chExt cx="2368379" cy="364320"/>
            </a:xfrm>
          </p:grpSpPr>
          <p:sp>
            <p:nvSpPr>
              <p:cNvPr id="769" name="Rectangle 768">
                <a:extLst>
                  <a:ext uri="{FF2B5EF4-FFF2-40B4-BE49-F238E27FC236}">
                    <a16:creationId xmlns:a16="http://schemas.microsoft.com/office/drawing/2014/main" id="{4826ADEC-8D87-46F2-915A-70063C961C05}"/>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70" name="Rectangle 769">
                <a:extLst>
                  <a:ext uri="{FF2B5EF4-FFF2-40B4-BE49-F238E27FC236}">
                    <a16:creationId xmlns:a16="http://schemas.microsoft.com/office/drawing/2014/main" id="{281246BE-DF18-4106-9AE9-1A48C44DCC54}"/>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71" name="Rectangle 770">
                <a:extLst>
                  <a:ext uri="{FF2B5EF4-FFF2-40B4-BE49-F238E27FC236}">
                    <a16:creationId xmlns:a16="http://schemas.microsoft.com/office/drawing/2014/main" id="{87499737-EEB8-479B-BD5E-02565354956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64" name="Group 763">
              <a:extLst>
                <a:ext uri="{FF2B5EF4-FFF2-40B4-BE49-F238E27FC236}">
                  <a16:creationId xmlns:a16="http://schemas.microsoft.com/office/drawing/2014/main" id="{E7A01008-251A-4E4F-8584-2FB8001FCFB4}"/>
                </a:ext>
              </a:extLst>
            </p:cNvPr>
            <p:cNvGrpSpPr/>
            <p:nvPr/>
          </p:nvGrpSpPr>
          <p:grpSpPr>
            <a:xfrm rot="5400000">
              <a:off x="7699890" y="4795815"/>
              <a:ext cx="1204382" cy="364320"/>
              <a:chOff x="7117891" y="4170867"/>
              <a:chExt cx="2368379" cy="364320"/>
            </a:xfrm>
          </p:grpSpPr>
          <p:sp>
            <p:nvSpPr>
              <p:cNvPr id="766" name="Rectangle 765">
                <a:extLst>
                  <a:ext uri="{FF2B5EF4-FFF2-40B4-BE49-F238E27FC236}">
                    <a16:creationId xmlns:a16="http://schemas.microsoft.com/office/drawing/2014/main" id="{6B6C3B25-3B94-4690-9302-2AE68BE4E31D}"/>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67" name="Rectangle 766">
                <a:extLst>
                  <a:ext uri="{FF2B5EF4-FFF2-40B4-BE49-F238E27FC236}">
                    <a16:creationId xmlns:a16="http://schemas.microsoft.com/office/drawing/2014/main" id="{34C7BF48-DCEA-40F5-9FA2-EE69DB0A8C0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68" name="Rectangle 767">
                <a:extLst>
                  <a:ext uri="{FF2B5EF4-FFF2-40B4-BE49-F238E27FC236}">
                    <a16:creationId xmlns:a16="http://schemas.microsoft.com/office/drawing/2014/main" id="{14BCC782-8522-4262-A5C9-C6B0BC375454}"/>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65" name="Rectangle 764">
              <a:extLst>
                <a:ext uri="{FF2B5EF4-FFF2-40B4-BE49-F238E27FC236}">
                  <a16:creationId xmlns:a16="http://schemas.microsoft.com/office/drawing/2014/main" id="{2B9E6826-39A4-463B-B871-1559E4825AC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772" name="Group 771">
            <a:extLst>
              <a:ext uri="{FF2B5EF4-FFF2-40B4-BE49-F238E27FC236}">
                <a16:creationId xmlns:a16="http://schemas.microsoft.com/office/drawing/2014/main" id="{E7D04C3B-A6BA-4E3D-9B7C-EAACF34A46A6}"/>
              </a:ext>
            </a:extLst>
          </p:cNvPr>
          <p:cNvGrpSpPr/>
          <p:nvPr/>
        </p:nvGrpSpPr>
        <p:grpSpPr>
          <a:xfrm rot="16200000">
            <a:off x="4255665" y="5177023"/>
            <a:ext cx="119438" cy="653955"/>
            <a:chOff x="8119921" y="3168839"/>
            <a:chExt cx="364320" cy="2811575"/>
          </a:xfrm>
        </p:grpSpPr>
        <p:grpSp>
          <p:nvGrpSpPr>
            <p:cNvPr id="773" name="Group 772">
              <a:extLst>
                <a:ext uri="{FF2B5EF4-FFF2-40B4-BE49-F238E27FC236}">
                  <a16:creationId xmlns:a16="http://schemas.microsoft.com/office/drawing/2014/main" id="{65C5C7A8-D2BB-45D4-8159-EEF467A21252}"/>
                </a:ext>
              </a:extLst>
            </p:cNvPr>
            <p:cNvGrpSpPr/>
            <p:nvPr/>
          </p:nvGrpSpPr>
          <p:grpSpPr>
            <a:xfrm rot="5400000">
              <a:off x="7699890" y="3588870"/>
              <a:ext cx="1204382" cy="364320"/>
              <a:chOff x="7117891" y="4170867"/>
              <a:chExt cx="2368379" cy="364320"/>
            </a:xfrm>
          </p:grpSpPr>
          <p:sp>
            <p:nvSpPr>
              <p:cNvPr id="779" name="Rectangle 778">
                <a:extLst>
                  <a:ext uri="{FF2B5EF4-FFF2-40B4-BE49-F238E27FC236}">
                    <a16:creationId xmlns:a16="http://schemas.microsoft.com/office/drawing/2014/main" id="{609B893D-7294-4FE8-8613-DEF582ED4D41}"/>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80" name="Rectangle 779">
                <a:extLst>
                  <a:ext uri="{FF2B5EF4-FFF2-40B4-BE49-F238E27FC236}">
                    <a16:creationId xmlns:a16="http://schemas.microsoft.com/office/drawing/2014/main" id="{AF6E84F0-BD9B-427B-924A-B39D033252E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81" name="Rectangle 780">
                <a:extLst>
                  <a:ext uri="{FF2B5EF4-FFF2-40B4-BE49-F238E27FC236}">
                    <a16:creationId xmlns:a16="http://schemas.microsoft.com/office/drawing/2014/main" id="{9582AB8D-37C4-4F8E-B441-D928D46C39D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74" name="Group 773">
              <a:extLst>
                <a:ext uri="{FF2B5EF4-FFF2-40B4-BE49-F238E27FC236}">
                  <a16:creationId xmlns:a16="http://schemas.microsoft.com/office/drawing/2014/main" id="{FA954444-8720-4535-B290-5D15650CBAEA}"/>
                </a:ext>
              </a:extLst>
            </p:cNvPr>
            <p:cNvGrpSpPr/>
            <p:nvPr/>
          </p:nvGrpSpPr>
          <p:grpSpPr>
            <a:xfrm rot="5400000">
              <a:off x="7699890" y="4795815"/>
              <a:ext cx="1204382" cy="364320"/>
              <a:chOff x="7117891" y="4170867"/>
              <a:chExt cx="2368379" cy="364320"/>
            </a:xfrm>
          </p:grpSpPr>
          <p:sp>
            <p:nvSpPr>
              <p:cNvPr id="776" name="Rectangle 775">
                <a:extLst>
                  <a:ext uri="{FF2B5EF4-FFF2-40B4-BE49-F238E27FC236}">
                    <a16:creationId xmlns:a16="http://schemas.microsoft.com/office/drawing/2014/main" id="{32789081-B9CF-4613-BA5A-57C5FFEF18A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77" name="Rectangle 776">
                <a:extLst>
                  <a:ext uri="{FF2B5EF4-FFF2-40B4-BE49-F238E27FC236}">
                    <a16:creationId xmlns:a16="http://schemas.microsoft.com/office/drawing/2014/main" id="{A025D2D5-1041-4523-B74B-067E685A2B9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78" name="Rectangle 777">
                <a:extLst>
                  <a:ext uri="{FF2B5EF4-FFF2-40B4-BE49-F238E27FC236}">
                    <a16:creationId xmlns:a16="http://schemas.microsoft.com/office/drawing/2014/main" id="{A7BBC166-F0C7-471C-8085-04C1280C7F93}"/>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75" name="Rectangle 774">
              <a:extLst>
                <a:ext uri="{FF2B5EF4-FFF2-40B4-BE49-F238E27FC236}">
                  <a16:creationId xmlns:a16="http://schemas.microsoft.com/office/drawing/2014/main" id="{BB9D738A-4284-4917-8AB1-809E83784728}"/>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782" name="Group 781">
            <a:extLst>
              <a:ext uri="{FF2B5EF4-FFF2-40B4-BE49-F238E27FC236}">
                <a16:creationId xmlns:a16="http://schemas.microsoft.com/office/drawing/2014/main" id="{1CD313AA-5A86-44B1-95C5-C8A53C985BF8}"/>
              </a:ext>
            </a:extLst>
          </p:cNvPr>
          <p:cNvGrpSpPr/>
          <p:nvPr/>
        </p:nvGrpSpPr>
        <p:grpSpPr>
          <a:xfrm>
            <a:off x="5141088" y="2786711"/>
            <a:ext cx="339640" cy="340528"/>
            <a:chOff x="590374" y="2817830"/>
            <a:chExt cx="339640" cy="340528"/>
          </a:xfrm>
        </p:grpSpPr>
        <p:sp>
          <p:nvSpPr>
            <p:cNvPr id="783" name="Rectangle 782">
              <a:extLst>
                <a:ext uri="{FF2B5EF4-FFF2-40B4-BE49-F238E27FC236}">
                  <a16:creationId xmlns:a16="http://schemas.microsoft.com/office/drawing/2014/main" id="{7A06D1EE-9030-43ED-9A05-97A83D4E0847}"/>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84" name="Straight Connector 783">
              <a:extLst>
                <a:ext uri="{FF2B5EF4-FFF2-40B4-BE49-F238E27FC236}">
                  <a16:creationId xmlns:a16="http://schemas.microsoft.com/office/drawing/2014/main" id="{32EC4DCA-D034-4551-B1BA-A3962419C020}"/>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12A2D2D7-B898-45F1-B3E8-24050BA8EB05}"/>
              </a:ext>
            </a:extLst>
          </p:cNvPr>
          <p:cNvGrpSpPr/>
          <p:nvPr/>
        </p:nvGrpSpPr>
        <p:grpSpPr>
          <a:xfrm>
            <a:off x="5141088" y="3208998"/>
            <a:ext cx="339640" cy="340528"/>
            <a:chOff x="590374" y="2817830"/>
            <a:chExt cx="339640" cy="340528"/>
          </a:xfrm>
        </p:grpSpPr>
        <p:sp>
          <p:nvSpPr>
            <p:cNvPr id="786" name="Rectangle 785">
              <a:extLst>
                <a:ext uri="{FF2B5EF4-FFF2-40B4-BE49-F238E27FC236}">
                  <a16:creationId xmlns:a16="http://schemas.microsoft.com/office/drawing/2014/main" id="{2FD616C6-1210-459A-85F5-D6ECF636F446}"/>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87" name="Straight Connector 786">
              <a:extLst>
                <a:ext uri="{FF2B5EF4-FFF2-40B4-BE49-F238E27FC236}">
                  <a16:creationId xmlns:a16="http://schemas.microsoft.com/office/drawing/2014/main" id="{B13EE3DE-5378-4C2C-BA0D-FE878C843631}"/>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88" name="Group 787">
            <a:extLst>
              <a:ext uri="{FF2B5EF4-FFF2-40B4-BE49-F238E27FC236}">
                <a16:creationId xmlns:a16="http://schemas.microsoft.com/office/drawing/2014/main" id="{1F3C3228-F634-4FD3-AF2F-06ED35BCDE38}"/>
              </a:ext>
            </a:extLst>
          </p:cNvPr>
          <p:cNvGrpSpPr/>
          <p:nvPr/>
        </p:nvGrpSpPr>
        <p:grpSpPr>
          <a:xfrm>
            <a:off x="5152706" y="3626575"/>
            <a:ext cx="339640" cy="340528"/>
            <a:chOff x="590374" y="2817830"/>
            <a:chExt cx="339640" cy="340528"/>
          </a:xfrm>
        </p:grpSpPr>
        <p:sp>
          <p:nvSpPr>
            <p:cNvPr id="789" name="Rectangle 788">
              <a:extLst>
                <a:ext uri="{FF2B5EF4-FFF2-40B4-BE49-F238E27FC236}">
                  <a16:creationId xmlns:a16="http://schemas.microsoft.com/office/drawing/2014/main" id="{5B5162FE-8FAB-4A16-B83E-7E04400D5B2C}"/>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90" name="Straight Connector 789">
              <a:extLst>
                <a:ext uri="{FF2B5EF4-FFF2-40B4-BE49-F238E27FC236}">
                  <a16:creationId xmlns:a16="http://schemas.microsoft.com/office/drawing/2014/main" id="{39725DCC-BA2C-4588-9D7E-DA698777DBFC}"/>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91" name="Group 790">
            <a:extLst>
              <a:ext uri="{FF2B5EF4-FFF2-40B4-BE49-F238E27FC236}">
                <a16:creationId xmlns:a16="http://schemas.microsoft.com/office/drawing/2014/main" id="{6F796087-BE3D-48E7-AB33-71E4ED9C41F1}"/>
              </a:ext>
            </a:extLst>
          </p:cNvPr>
          <p:cNvGrpSpPr/>
          <p:nvPr/>
        </p:nvGrpSpPr>
        <p:grpSpPr>
          <a:xfrm>
            <a:off x="5152706" y="4048862"/>
            <a:ext cx="339640" cy="340528"/>
            <a:chOff x="590374" y="2817830"/>
            <a:chExt cx="339640" cy="340528"/>
          </a:xfrm>
        </p:grpSpPr>
        <p:sp>
          <p:nvSpPr>
            <p:cNvPr id="792" name="Rectangle 791">
              <a:extLst>
                <a:ext uri="{FF2B5EF4-FFF2-40B4-BE49-F238E27FC236}">
                  <a16:creationId xmlns:a16="http://schemas.microsoft.com/office/drawing/2014/main" id="{957D55A3-0BA3-47CD-B64B-A2E986DF3BA3}"/>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93" name="Straight Connector 792">
              <a:extLst>
                <a:ext uri="{FF2B5EF4-FFF2-40B4-BE49-F238E27FC236}">
                  <a16:creationId xmlns:a16="http://schemas.microsoft.com/office/drawing/2014/main" id="{2077D879-FD7D-4900-AD5E-6E2B2D844336}"/>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94" name="Group 793">
            <a:extLst>
              <a:ext uri="{FF2B5EF4-FFF2-40B4-BE49-F238E27FC236}">
                <a16:creationId xmlns:a16="http://schemas.microsoft.com/office/drawing/2014/main" id="{0F34E615-3F7B-4F3A-A84F-988B9ECCB2C0}"/>
              </a:ext>
            </a:extLst>
          </p:cNvPr>
          <p:cNvGrpSpPr/>
          <p:nvPr/>
        </p:nvGrpSpPr>
        <p:grpSpPr>
          <a:xfrm>
            <a:off x="5149545" y="4461554"/>
            <a:ext cx="339640" cy="340528"/>
            <a:chOff x="590374" y="2817830"/>
            <a:chExt cx="339640" cy="340528"/>
          </a:xfrm>
        </p:grpSpPr>
        <p:sp>
          <p:nvSpPr>
            <p:cNvPr id="795" name="Rectangle 794">
              <a:extLst>
                <a:ext uri="{FF2B5EF4-FFF2-40B4-BE49-F238E27FC236}">
                  <a16:creationId xmlns:a16="http://schemas.microsoft.com/office/drawing/2014/main" id="{A4DEF122-6707-4362-B972-15FFB365BBFF}"/>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96" name="Straight Connector 795">
              <a:extLst>
                <a:ext uri="{FF2B5EF4-FFF2-40B4-BE49-F238E27FC236}">
                  <a16:creationId xmlns:a16="http://schemas.microsoft.com/office/drawing/2014/main" id="{C092154F-0887-486F-B5E9-5A0841085F95}"/>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97" name="Group 796">
            <a:extLst>
              <a:ext uri="{FF2B5EF4-FFF2-40B4-BE49-F238E27FC236}">
                <a16:creationId xmlns:a16="http://schemas.microsoft.com/office/drawing/2014/main" id="{7D6EBC27-CD65-482A-AD95-FC64AD026781}"/>
              </a:ext>
            </a:extLst>
          </p:cNvPr>
          <p:cNvGrpSpPr/>
          <p:nvPr/>
        </p:nvGrpSpPr>
        <p:grpSpPr>
          <a:xfrm>
            <a:off x="5149545" y="4883841"/>
            <a:ext cx="339640" cy="340528"/>
            <a:chOff x="590374" y="2817830"/>
            <a:chExt cx="339640" cy="340528"/>
          </a:xfrm>
        </p:grpSpPr>
        <p:sp>
          <p:nvSpPr>
            <p:cNvPr id="798" name="Rectangle 797">
              <a:extLst>
                <a:ext uri="{FF2B5EF4-FFF2-40B4-BE49-F238E27FC236}">
                  <a16:creationId xmlns:a16="http://schemas.microsoft.com/office/drawing/2014/main" id="{DFD46FB0-F808-484F-ACF0-3D762CFD4241}"/>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99" name="Straight Connector 798">
              <a:extLst>
                <a:ext uri="{FF2B5EF4-FFF2-40B4-BE49-F238E27FC236}">
                  <a16:creationId xmlns:a16="http://schemas.microsoft.com/office/drawing/2014/main" id="{47E70E0D-26D2-44F5-80C9-50C72BC79E43}"/>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00" name="Group 799">
            <a:extLst>
              <a:ext uri="{FF2B5EF4-FFF2-40B4-BE49-F238E27FC236}">
                <a16:creationId xmlns:a16="http://schemas.microsoft.com/office/drawing/2014/main" id="{8ABC8EAB-4142-41FE-A445-8ADF0DFDA6F8}"/>
              </a:ext>
            </a:extLst>
          </p:cNvPr>
          <p:cNvGrpSpPr/>
          <p:nvPr/>
        </p:nvGrpSpPr>
        <p:grpSpPr>
          <a:xfrm>
            <a:off x="5149546" y="5319225"/>
            <a:ext cx="339640" cy="340528"/>
            <a:chOff x="590374" y="2817830"/>
            <a:chExt cx="339640" cy="340528"/>
          </a:xfrm>
        </p:grpSpPr>
        <p:sp>
          <p:nvSpPr>
            <p:cNvPr id="801" name="Rectangle 800">
              <a:extLst>
                <a:ext uri="{FF2B5EF4-FFF2-40B4-BE49-F238E27FC236}">
                  <a16:creationId xmlns:a16="http://schemas.microsoft.com/office/drawing/2014/main" id="{33E21456-0A60-4C67-B713-66EB04423485}"/>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02" name="Straight Connector 801">
              <a:extLst>
                <a:ext uri="{FF2B5EF4-FFF2-40B4-BE49-F238E27FC236}">
                  <a16:creationId xmlns:a16="http://schemas.microsoft.com/office/drawing/2014/main" id="{122F4E93-B2A4-4999-82AE-C6C1587BD91B}"/>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03" name="Group 802">
            <a:extLst>
              <a:ext uri="{FF2B5EF4-FFF2-40B4-BE49-F238E27FC236}">
                <a16:creationId xmlns:a16="http://schemas.microsoft.com/office/drawing/2014/main" id="{7C26298E-4C08-48C5-BB6F-15795DE0AF5B}"/>
              </a:ext>
            </a:extLst>
          </p:cNvPr>
          <p:cNvGrpSpPr/>
          <p:nvPr/>
        </p:nvGrpSpPr>
        <p:grpSpPr>
          <a:xfrm rot="16200000">
            <a:off x="5805215" y="2633294"/>
            <a:ext cx="119438" cy="653955"/>
            <a:chOff x="8119921" y="3168839"/>
            <a:chExt cx="364320" cy="2811575"/>
          </a:xfrm>
        </p:grpSpPr>
        <p:grpSp>
          <p:nvGrpSpPr>
            <p:cNvPr id="804" name="Group 803">
              <a:extLst>
                <a:ext uri="{FF2B5EF4-FFF2-40B4-BE49-F238E27FC236}">
                  <a16:creationId xmlns:a16="http://schemas.microsoft.com/office/drawing/2014/main" id="{54B203CC-93FF-40CD-BB83-ACB83D115413}"/>
                </a:ext>
              </a:extLst>
            </p:cNvPr>
            <p:cNvGrpSpPr/>
            <p:nvPr/>
          </p:nvGrpSpPr>
          <p:grpSpPr>
            <a:xfrm rot="5400000">
              <a:off x="7699890" y="3588870"/>
              <a:ext cx="1204382" cy="364320"/>
              <a:chOff x="7117891" y="4170867"/>
              <a:chExt cx="2368379" cy="364320"/>
            </a:xfrm>
          </p:grpSpPr>
          <p:sp>
            <p:nvSpPr>
              <p:cNvPr id="810" name="Rectangle 809">
                <a:extLst>
                  <a:ext uri="{FF2B5EF4-FFF2-40B4-BE49-F238E27FC236}">
                    <a16:creationId xmlns:a16="http://schemas.microsoft.com/office/drawing/2014/main" id="{AC4DAB26-3EF7-4BE4-B674-5AF4C0AFB99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11" name="Rectangle 810">
                <a:extLst>
                  <a:ext uri="{FF2B5EF4-FFF2-40B4-BE49-F238E27FC236}">
                    <a16:creationId xmlns:a16="http://schemas.microsoft.com/office/drawing/2014/main" id="{B75BC14F-E906-409E-8E14-F3219E981D87}"/>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12" name="Rectangle 811">
                <a:extLst>
                  <a:ext uri="{FF2B5EF4-FFF2-40B4-BE49-F238E27FC236}">
                    <a16:creationId xmlns:a16="http://schemas.microsoft.com/office/drawing/2014/main" id="{2CD39F71-FC05-4788-B597-1687F85257D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805" name="Group 804">
              <a:extLst>
                <a:ext uri="{FF2B5EF4-FFF2-40B4-BE49-F238E27FC236}">
                  <a16:creationId xmlns:a16="http://schemas.microsoft.com/office/drawing/2014/main" id="{4A0CD3DC-7D00-4C9C-947D-0476C82C48D1}"/>
                </a:ext>
              </a:extLst>
            </p:cNvPr>
            <p:cNvGrpSpPr/>
            <p:nvPr/>
          </p:nvGrpSpPr>
          <p:grpSpPr>
            <a:xfrm rot="5400000">
              <a:off x="7699890" y="4795815"/>
              <a:ext cx="1204382" cy="364320"/>
              <a:chOff x="7117891" y="4170867"/>
              <a:chExt cx="2368379" cy="364320"/>
            </a:xfrm>
          </p:grpSpPr>
          <p:sp>
            <p:nvSpPr>
              <p:cNvPr id="807" name="Rectangle 806">
                <a:extLst>
                  <a:ext uri="{FF2B5EF4-FFF2-40B4-BE49-F238E27FC236}">
                    <a16:creationId xmlns:a16="http://schemas.microsoft.com/office/drawing/2014/main" id="{1DAC332F-90B3-4058-BACE-6A7858FA5091}"/>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808" name="Rectangle 807">
                <a:extLst>
                  <a:ext uri="{FF2B5EF4-FFF2-40B4-BE49-F238E27FC236}">
                    <a16:creationId xmlns:a16="http://schemas.microsoft.com/office/drawing/2014/main" id="{B5072BC6-99FA-4545-90B2-F1B7D1826D65}"/>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09" name="Rectangle 808">
                <a:extLst>
                  <a:ext uri="{FF2B5EF4-FFF2-40B4-BE49-F238E27FC236}">
                    <a16:creationId xmlns:a16="http://schemas.microsoft.com/office/drawing/2014/main" id="{B22B56BE-C9C3-4851-9532-82FF03429756}"/>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806" name="Rectangle 805">
              <a:extLst>
                <a:ext uri="{FF2B5EF4-FFF2-40B4-BE49-F238E27FC236}">
                  <a16:creationId xmlns:a16="http://schemas.microsoft.com/office/drawing/2014/main" id="{76F67AAF-E4BD-42E5-A271-42E20091141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813" name="Straight Arrow Connector 812">
            <a:extLst>
              <a:ext uri="{FF2B5EF4-FFF2-40B4-BE49-F238E27FC236}">
                <a16:creationId xmlns:a16="http://schemas.microsoft.com/office/drawing/2014/main" id="{40DF14D7-4FFF-4770-8396-43FCFA4D8616}"/>
              </a:ext>
            </a:extLst>
          </p:cNvPr>
          <p:cNvCxnSpPr>
            <a:cxnSpLocks/>
          </p:cNvCxnSpPr>
          <p:nvPr/>
        </p:nvCxnSpPr>
        <p:spPr>
          <a:xfrm>
            <a:off x="5301973" y="2512333"/>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C90A2BC6-23F7-4E2C-A555-BB50F79C3128}"/>
              </a:ext>
            </a:extLst>
          </p:cNvPr>
          <p:cNvCxnSpPr>
            <a:cxnSpLocks/>
            <a:endCxn id="786" idx="1"/>
          </p:cNvCxnSpPr>
          <p:nvPr/>
        </p:nvCxnSpPr>
        <p:spPr>
          <a:xfrm>
            <a:off x="5310908" y="3043134"/>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09ABF0BF-71AB-404B-8720-AA49503DDC37}"/>
              </a:ext>
            </a:extLst>
          </p:cNvPr>
          <p:cNvCxnSpPr>
            <a:cxnSpLocks/>
          </p:cNvCxnSpPr>
          <p:nvPr/>
        </p:nvCxnSpPr>
        <p:spPr>
          <a:xfrm>
            <a:off x="5319365" y="346071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275768E7-DA13-45A7-9B9C-060F6F7401AF}"/>
              </a:ext>
            </a:extLst>
          </p:cNvPr>
          <p:cNvCxnSpPr>
            <a:cxnSpLocks/>
          </p:cNvCxnSpPr>
          <p:nvPr/>
        </p:nvCxnSpPr>
        <p:spPr>
          <a:xfrm>
            <a:off x="5319365" y="388417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7" name="Straight Arrow Connector 816">
            <a:extLst>
              <a:ext uri="{FF2B5EF4-FFF2-40B4-BE49-F238E27FC236}">
                <a16:creationId xmlns:a16="http://schemas.microsoft.com/office/drawing/2014/main" id="{B28E6929-10C4-49E2-8783-4A49C989FD5A}"/>
              </a:ext>
            </a:extLst>
          </p:cNvPr>
          <p:cNvCxnSpPr>
            <a:cxnSpLocks/>
          </p:cNvCxnSpPr>
          <p:nvPr/>
        </p:nvCxnSpPr>
        <p:spPr>
          <a:xfrm>
            <a:off x="5319365" y="4302849"/>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5EBE4E5A-D611-4582-95A6-7024253BC04D}"/>
              </a:ext>
            </a:extLst>
          </p:cNvPr>
          <p:cNvCxnSpPr>
            <a:cxnSpLocks/>
          </p:cNvCxnSpPr>
          <p:nvPr/>
        </p:nvCxnSpPr>
        <p:spPr>
          <a:xfrm>
            <a:off x="5319365" y="471915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1BC2CC59-69D0-4790-BC90-3346BE8B3AF7}"/>
              </a:ext>
            </a:extLst>
          </p:cNvPr>
          <p:cNvCxnSpPr>
            <a:cxnSpLocks/>
          </p:cNvCxnSpPr>
          <p:nvPr/>
        </p:nvCxnSpPr>
        <p:spPr>
          <a:xfrm>
            <a:off x="5319365" y="5137907"/>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F0A8372C-32F4-4B22-BDAE-51E4C507A2F3}"/>
              </a:ext>
            </a:extLst>
          </p:cNvPr>
          <p:cNvCxnSpPr>
            <a:cxnSpLocks/>
          </p:cNvCxnSpPr>
          <p:nvPr/>
        </p:nvCxnSpPr>
        <p:spPr>
          <a:xfrm flipV="1">
            <a:off x="5149545" y="5552129"/>
            <a:ext cx="339641" cy="116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821" name="Group 820">
            <a:extLst>
              <a:ext uri="{FF2B5EF4-FFF2-40B4-BE49-F238E27FC236}">
                <a16:creationId xmlns:a16="http://schemas.microsoft.com/office/drawing/2014/main" id="{13B6AEE5-07A0-4A73-8C61-45C0B63AB7F3}"/>
              </a:ext>
            </a:extLst>
          </p:cNvPr>
          <p:cNvGrpSpPr/>
          <p:nvPr/>
        </p:nvGrpSpPr>
        <p:grpSpPr>
          <a:xfrm rot="16200000">
            <a:off x="5800166" y="3058528"/>
            <a:ext cx="119438" cy="653955"/>
            <a:chOff x="8119921" y="3168839"/>
            <a:chExt cx="364320" cy="2811575"/>
          </a:xfrm>
        </p:grpSpPr>
        <p:grpSp>
          <p:nvGrpSpPr>
            <p:cNvPr id="822" name="Group 821">
              <a:extLst>
                <a:ext uri="{FF2B5EF4-FFF2-40B4-BE49-F238E27FC236}">
                  <a16:creationId xmlns:a16="http://schemas.microsoft.com/office/drawing/2014/main" id="{E7B944E4-62D8-469B-A4CE-2722D8336862}"/>
                </a:ext>
              </a:extLst>
            </p:cNvPr>
            <p:cNvGrpSpPr/>
            <p:nvPr/>
          </p:nvGrpSpPr>
          <p:grpSpPr>
            <a:xfrm rot="5400000">
              <a:off x="7699890" y="3588870"/>
              <a:ext cx="1204382" cy="364320"/>
              <a:chOff x="7117891" y="4170867"/>
              <a:chExt cx="2368379" cy="364320"/>
            </a:xfrm>
          </p:grpSpPr>
          <p:sp>
            <p:nvSpPr>
              <p:cNvPr id="828" name="Rectangle 827">
                <a:extLst>
                  <a:ext uri="{FF2B5EF4-FFF2-40B4-BE49-F238E27FC236}">
                    <a16:creationId xmlns:a16="http://schemas.microsoft.com/office/drawing/2014/main" id="{50F19FD7-0FCB-4E52-BBAF-8142028EC08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29" name="Rectangle 828">
                <a:extLst>
                  <a:ext uri="{FF2B5EF4-FFF2-40B4-BE49-F238E27FC236}">
                    <a16:creationId xmlns:a16="http://schemas.microsoft.com/office/drawing/2014/main" id="{F97BA5E2-CDC8-45EC-8BE9-40354D74045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30" name="Rectangle 829">
                <a:extLst>
                  <a:ext uri="{FF2B5EF4-FFF2-40B4-BE49-F238E27FC236}">
                    <a16:creationId xmlns:a16="http://schemas.microsoft.com/office/drawing/2014/main" id="{BD8769BA-0E1E-4139-9166-5762794D53A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823" name="Group 822">
              <a:extLst>
                <a:ext uri="{FF2B5EF4-FFF2-40B4-BE49-F238E27FC236}">
                  <a16:creationId xmlns:a16="http://schemas.microsoft.com/office/drawing/2014/main" id="{B95AF863-492A-474F-AC98-1E18329CACA5}"/>
                </a:ext>
              </a:extLst>
            </p:cNvPr>
            <p:cNvGrpSpPr/>
            <p:nvPr/>
          </p:nvGrpSpPr>
          <p:grpSpPr>
            <a:xfrm rot="5400000">
              <a:off x="7699890" y="4795815"/>
              <a:ext cx="1204382" cy="364320"/>
              <a:chOff x="7117891" y="4170867"/>
              <a:chExt cx="2368379" cy="364320"/>
            </a:xfrm>
          </p:grpSpPr>
          <p:sp>
            <p:nvSpPr>
              <p:cNvPr id="825" name="Rectangle 824">
                <a:extLst>
                  <a:ext uri="{FF2B5EF4-FFF2-40B4-BE49-F238E27FC236}">
                    <a16:creationId xmlns:a16="http://schemas.microsoft.com/office/drawing/2014/main" id="{9800A8C3-959B-4749-8C44-A36D7CCDC93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826" name="Rectangle 825">
                <a:extLst>
                  <a:ext uri="{FF2B5EF4-FFF2-40B4-BE49-F238E27FC236}">
                    <a16:creationId xmlns:a16="http://schemas.microsoft.com/office/drawing/2014/main" id="{B9332704-79C4-4160-8895-7690953D228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27" name="Rectangle 826">
                <a:extLst>
                  <a:ext uri="{FF2B5EF4-FFF2-40B4-BE49-F238E27FC236}">
                    <a16:creationId xmlns:a16="http://schemas.microsoft.com/office/drawing/2014/main" id="{F11179D7-D8E5-48C7-82D6-6D617E779D5B}"/>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824" name="Rectangle 823">
              <a:extLst>
                <a:ext uri="{FF2B5EF4-FFF2-40B4-BE49-F238E27FC236}">
                  <a16:creationId xmlns:a16="http://schemas.microsoft.com/office/drawing/2014/main" id="{C31F7C31-76D4-4AB8-8D26-E206B3512819}"/>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831" name="Group 830">
            <a:extLst>
              <a:ext uri="{FF2B5EF4-FFF2-40B4-BE49-F238E27FC236}">
                <a16:creationId xmlns:a16="http://schemas.microsoft.com/office/drawing/2014/main" id="{C596FB32-C053-4197-9D83-B3A7C7E23CA4}"/>
              </a:ext>
            </a:extLst>
          </p:cNvPr>
          <p:cNvGrpSpPr/>
          <p:nvPr/>
        </p:nvGrpSpPr>
        <p:grpSpPr>
          <a:xfrm rot="16200000">
            <a:off x="5805483" y="3488646"/>
            <a:ext cx="119438" cy="653955"/>
            <a:chOff x="8119921" y="3168839"/>
            <a:chExt cx="364320" cy="2811575"/>
          </a:xfrm>
        </p:grpSpPr>
        <p:grpSp>
          <p:nvGrpSpPr>
            <p:cNvPr id="832" name="Group 831">
              <a:extLst>
                <a:ext uri="{FF2B5EF4-FFF2-40B4-BE49-F238E27FC236}">
                  <a16:creationId xmlns:a16="http://schemas.microsoft.com/office/drawing/2014/main" id="{CD4CD22E-0315-4444-8D8F-070FBAECE8D4}"/>
                </a:ext>
              </a:extLst>
            </p:cNvPr>
            <p:cNvGrpSpPr/>
            <p:nvPr/>
          </p:nvGrpSpPr>
          <p:grpSpPr>
            <a:xfrm rot="5400000">
              <a:off x="7699890" y="3588870"/>
              <a:ext cx="1204382" cy="364320"/>
              <a:chOff x="7117891" y="4170867"/>
              <a:chExt cx="2368379" cy="364320"/>
            </a:xfrm>
          </p:grpSpPr>
          <p:sp>
            <p:nvSpPr>
              <p:cNvPr id="838" name="Rectangle 837">
                <a:extLst>
                  <a:ext uri="{FF2B5EF4-FFF2-40B4-BE49-F238E27FC236}">
                    <a16:creationId xmlns:a16="http://schemas.microsoft.com/office/drawing/2014/main" id="{85132B0D-D766-4ACD-B24B-BF32E2E2C3F8}"/>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39" name="Rectangle 838">
                <a:extLst>
                  <a:ext uri="{FF2B5EF4-FFF2-40B4-BE49-F238E27FC236}">
                    <a16:creationId xmlns:a16="http://schemas.microsoft.com/office/drawing/2014/main" id="{497D4070-022C-4235-AF74-41482AAB457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40" name="Rectangle 839">
                <a:extLst>
                  <a:ext uri="{FF2B5EF4-FFF2-40B4-BE49-F238E27FC236}">
                    <a16:creationId xmlns:a16="http://schemas.microsoft.com/office/drawing/2014/main" id="{5BB497F8-9E0C-44E8-8E6F-4E25EF6A8EA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833" name="Group 832">
              <a:extLst>
                <a:ext uri="{FF2B5EF4-FFF2-40B4-BE49-F238E27FC236}">
                  <a16:creationId xmlns:a16="http://schemas.microsoft.com/office/drawing/2014/main" id="{592177D8-69C6-42BF-B001-AE2BEEDC275C}"/>
                </a:ext>
              </a:extLst>
            </p:cNvPr>
            <p:cNvGrpSpPr/>
            <p:nvPr/>
          </p:nvGrpSpPr>
          <p:grpSpPr>
            <a:xfrm rot="5400000">
              <a:off x="7699890" y="4795815"/>
              <a:ext cx="1204382" cy="364320"/>
              <a:chOff x="7117891" y="4170867"/>
              <a:chExt cx="2368379" cy="364320"/>
            </a:xfrm>
          </p:grpSpPr>
          <p:sp>
            <p:nvSpPr>
              <p:cNvPr id="835" name="Rectangle 834">
                <a:extLst>
                  <a:ext uri="{FF2B5EF4-FFF2-40B4-BE49-F238E27FC236}">
                    <a16:creationId xmlns:a16="http://schemas.microsoft.com/office/drawing/2014/main" id="{F63F6853-E284-4CDF-ABAC-CAB9DCD8DF81}"/>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836" name="Rectangle 835">
                <a:extLst>
                  <a:ext uri="{FF2B5EF4-FFF2-40B4-BE49-F238E27FC236}">
                    <a16:creationId xmlns:a16="http://schemas.microsoft.com/office/drawing/2014/main" id="{935FC300-1761-4D97-8913-0D63B575D13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37" name="Rectangle 836">
                <a:extLst>
                  <a:ext uri="{FF2B5EF4-FFF2-40B4-BE49-F238E27FC236}">
                    <a16:creationId xmlns:a16="http://schemas.microsoft.com/office/drawing/2014/main" id="{1540B057-42F5-4649-8992-BB77B7BB283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834" name="Rectangle 833">
              <a:extLst>
                <a:ext uri="{FF2B5EF4-FFF2-40B4-BE49-F238E27FC236}">
                  <a16:creationId xmlns:a16="http://schemas.microsoft.com/office/drawing/2014/main" id="{08B6EB64-5C62-4B38-81FE-8024237A9007}"/>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841" name="Group 840">
            <a:extLst>
              <a:ext uri="{FF2B5EF4-FFF2-40B4-BE49-F238E27FC236}">
                <a16:creationId xmlns:a16="http://schemas.microsoft.com/office/drawing/2014/main" id="{78A6354B-C37F-4C94-A2FA-8298AD457C9D}"/>
              </a:ext>
            </a:extLst>
          </p:cNvPr>
          <p:cNvGrpSpPr/>
          <p:nvPr/>
        </p:nvGrpSpPr>
        <p:grpSpPr>
          <a:xfrm rot="16200000">
            <a:off x="5800463" y="3904255"/>
            <a:ext cx="119438" cy="653955"/>
            <a:chOff x="8119921" y="3168839"/>
            <a:chExt cx="364320" cy="2811575"/>
          </a:xfrm>
        </p:grpSpPr>
        <p:grpSp>
          <p:nvGrpSpPr>
            <p:cNvPr id="842" name="Group 841">
              <a:extLst>
                <a:ext uri="{FF2B5EF4-FFF2-40B4-BE49-F238E27FC236}">
                  <a16:creationId xmlns:a16="http://schemas.microsoft.com/office/drawing/2014/main" id="{8D542474-5538-499E-94E3-CF935898BB67}"/>
                </a:ext>
              </a:extLst>
            </p:cNvPr>
            <p:cNvGrpSpPr/>
            <p:nvPr/>
          </p:nvGrpSpPr>
          <p:grpSpPr>
            <a:xfrm rot="5400000">
              <a:off x="7699890" y="3588870"/>
              <a:ext cx="1204382" cy="364320"/>
              <a:chOff x="7117891" y="4170867"/>
              <a:chExt cx="2368379" cy="364320"/>
            </a:xfrm>
          </p:grpSpPr>
          <p:sp>
            <p:nvSpPr>
              <p:cNvPr id="848" name="Rectangle 847">
                <a:extLst>
                  <a:ext uri="{FF2B5EF4-FFF2-40B4-BE49-F238E27FC236}">
                    <a16:creationId xmlns:a16="http://schemas.microsoft.com/office/drawing/2014/main" id="{FA3AF8DF-BEC6-424B-9F2B-D1EFEFC1817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49" name="Rectangle 848">
                <a:extLst>
                  <a:ext uri="{FF2B5EF4-FFF2-40B4-BE49-F238E27FC236}">
                    <a16:creationId xmlns:a16="http://schemas.microsoft.com/office/drawing/2014/main" id="{80196E74-02FC-480B-A12C-1BA93BADA23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50" name="Rectangle 849">
                <a:extLst>
                  <a:ext uri="{FF2B5EF4-FFF2-40B4-BE49-F238E27FC236}">
                    <a16:creationId xmlns:a16="http://schemas.microsoft.com/office/drawing/2014/main" id="{C2EF0641-904C-4EFC-8A58-68DC82F3F386}"/>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843" name="Group 842">
              <a:extLst>
                <a:ext uri="{FF2B5EF4-FFF2-40B4-BE49-F238E27FC236}">
                  <a16:creationId xmlns:a16="http://schemas.microsoft.com/office/drawing/2014/main" id="{A4AACB93-2C6E-4478-8ED6-5ABC1261075C}"/>
                </a:ext>
              </a:extLst>
            </p:cNvPr>
            <p:cNvGrpSpPr/>
            <p:nvPr/>
          </p:nvGrpSpPr>
          <p:grpSpPr>
            <a:xfrm rot="5400000">
              <a:off x="7699890" y="4795815"/>
              <a:ext cx="1204382" cy="364320"/>
              <a:chOff x="7117891" y="4170867"/>
              <a:chExt cx="2368379" cy="364320"/>
            </a:xfrm>
          </p:grpSpPr>
          <p:sp>
            <p:nvSpPr>
              <p:cNvPr id="845" name="Rectangle 844">
                <a:extLst>
                  <a:ext uri="{FF2B5EF4-FFF2-40B4-BE49-F238E27FC236}">
                    <a16:creationId xmlns:a16="http://schemas.microsoft.com/office/drawing/2014/main" id="{21E8AB55-62C7-4D92-BD4F-CFF9E097149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846" name="Rectangle 845">
                <a:extLst>
                  <a:ext uri="{FF2B5EF4-FFF2-40B4-BE49-F238E27FC236}">
                    <a16:creationId xmlns:a16="http://schemas.microsoft.com/office/drawing/2014/main" id="{C242F1DD-BD09-436E-91D2-6A86B9032AB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47" name="Rectangle 846">
                <a:extLst>
                  <a:ext uri="{FF2B5EF4-FFF2-40B4-BE49-F238E27FC236}">
                    <a16:creationId xmlns:a16="http://schemas.microsoft.com/office/drawing/2014/main" id="{0D73BE64-A074-4FA2-97BB-CFC1D1C7239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844" name="Rectangle 843">
              <a:extLst>
                <a:ext uri="{FF2B5EF4-FFF2-40B4-BE49-F238E27FC236}">
                  <a16:creationId xmlns:a16="http://schemas.microsoft.com/office/drawing/2014/main" id="{776A31B9-9C23-496C-BA29-9000717B98D7}"/>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851" name="Group 850">
            <a:extLst>
              <a:ext uri="{FF2B5EF4-FFF2-40B4-BE49-F238E27FC236}">
                <a16:creationId xmlns:a16="http://schemas.microsoft.com/office/drawing/2014/main" id="{310A3790-6EEB-4C9E-AF48-9D4E989946F4}"/>
              </a:ext>
            </a:extLst>
          </p:cNvPr>
          <p:cNvGrpSpPr/>
          <p:nvPr/>
        </p:nvGrpSpPr>
        <p:grpSpPr>
          <a:xfrm rot="16200000">
            <a:off x="5808215" y="4304839"/>
            <a:ext cx="119438" cy="653955"/>
            <a:chOff x="8119921" y="3168839"/>
            <a:chExt cx="364320" cy="2811575"/>
          </a:xfrm>
        </p:grpSpPr>
        <p:grpSp>
          <p:nvGrpSpPr>
            <p:cNvPr id="852" name="Group 851">
              <a:extLst>
                <a:ext uri="{FF2B5EF4-FFF2-40B4-BE49-F238E27FC236}">
                  <a16:creationId xmlns:a16="http://schemas.microsoft.com/office/drawing/2014/main" id="{A0499FB3-2A02-47ED-AF4B-7ABD25822BDA}"/>
                </a:ext>
              </a:extLst>
            </p:cNvPr>
            <p:cNvGrpSpPr/>
            <p:nvPr/>
          </p:nvGrpSpPr>
          <p:grpSpPr>
            <a:xfrm rot="5400000">
              <a:off x="7699890" y="3588870"/>
              <a:ext cx="1204382" cy="364320"/>
              <a:chOff x="7117891" y="4170867"/>
              <a:chExt cx="2368379" cy="364320"/>
            </a:xfrm>
          </p:grpSpPr>
          <p:sp>
            <p:nvSpPr>
              <p:cNvPr id="858" name="Rectangle 857">
                <a:extLst>
                  <a:ext uri="{FF2B5EF4-FFF2-40B4-BE49-F238E27FC236}">
                    <a16:creationId xmlns:a16="http://schemas.microsoft.com/office/drawing/2014/main" id="{CD595BAD-D7EC-4CA0-8044-217514DF842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59" name="Rectangle 858">
                <a:extLst>
                  <a:ext uri="{FF2B5EF4-FFF2-40B4-BE49-F238E27FC236}">
                    <a16:creationId xmlns:a16="http://schemas.microsoft.com/office/drawing/2014/main" id="{EBD989B2-9373-41AC-B9E1-507D2B988F3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60" name="Rectangle 859">
                <a:extLst>
                  <a:ext uri="{FF2B5EF4-FFF2-40B4-BE49-F238E27FC236}">
                    <a16:creationId xmlns:a16="http://schemas.microsoft.com/office/drawing/2014/main" id="{C39652F7-8346-4773-8EFF-73CBADF738AD}"/>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853" name="Group 852">
              <a:extLst>
                <a:ext uri="{FF2B5EF4-FFF2-40B4-BE49-F238E27FC236}">
                  <a16:creationId xmlns:a16="http://schemas.microsoft.com/office/drawing/2014/main" id="{67343F72-4AE4-4ADB-BA60-3193D727B9C5}"/>
                </a:ext>
              </a:extLst>
            </p:cNvPr>
            <p:cNvGrpSpPr/>
            <p:nvPr/>
          </p:nvGrpSpPr>
          <p:grpSpPr>
            <a:xfrm rot="5400000">
              <a:off x="7699890" y="4795815"/>
              <a:ext cx="1204382" cy="364320"/>
              <a:chOff x="7117891" y="4170867"/>
              <a:chExt cx="2368379" cy="364320"/>
            </a:xfrm>
          </p:grpSpPr>
          <p:sp>
            <p:nvSpPr>
              <p:cNvPr id="855" name="Rectangle 854">
                <a:extLst>
                  <a:ext uri="{FF2B5EF4-FFF2-40B4-BE49-F238E27FC236}">
                    <a16:creationId xmlns:a16="http://schemas.microsoft.com/office/drawing/2014/main" id="{570D2E58-A245-4847-9384-85F7F99CA2B1}"/>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856" name="Rectangle 855">
                <a:extLst>
                  <a:ext uri="{FF2B5EF4-FFF2-40B4-BE49-F238E27FC236}">
                    <a16:creationId xmlns:a16="http://schemas.microsoft.com/office/drawing/2014/main" id="{7EB4CD27-06C6-41EC-BB28-1BCC78C07B1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57" name="Rectangle 856">
                <a:extLst>
                  <a:ext uri="{FF2B5EF4-FFF2-40B4-BE49-F238E27FC236}">
                    <a16:creationId xmlns:a16="http://schemas.microsoft.com/office/drawing/2014/main" id="{4B1B0370-4E52-4E3A-AF59-4DC3BAD0B61A}"/>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854" name="Rectangle 853">
              <a:extLst>
                <a:ext uri="{FF2B5EF4-FFF2-40B4-BE49-F238E27FC236}">
                  <a16:creationId xmlns:a16="http://schemas.microsoft.com/office/drawing/2014/main" id="{6A5ED549-1C7D-43AF-9480-DC3507CF01C9}"/>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861" name="Group 860">
            <a:extLst>
              <a:ext uri="{FF2B5EF4-FFF2-40B4-BE49-F238E27FC236}">
                <a16:creationId xmlns:a16="http://schemas.microsoft.com/office/drawing/2014/main" id="{8308A725-0583-4CC9-9B74-934A697925F1}"/>
              </a:ext>
            </a:extLst>
          </p:cNvPr>
          <p:cNvGrpSpPr/>
          <p:nvPr/>
        </p:nvGrpSpPr>
        <p:grpSpPr>
          <a:xfrm rot="16200000">
            <a:off x="5816312" y="4735755"/>
            <a:ext cx="119438" cy="653955"/>
            <a:chOff x="8119921" y="3168839"/>
            <a:chExt cx="364320" cy="2811575"/>
          </a:xfrm>
        </p:grpSpPr>
        <p:grpSp>
          <p:nvGrpSpPr>
            <p:cNvPr id="862" name="Group 861">
              <a:extLst>
                <a:ext uri="{FF2B5EF4-FFF2-40B4-BE49-F238E27FC236}">
                  <a16:creationId xmlns:a16="http://schemas.microsoft.com/office/drawing/2014/main" id="{FA5FBFE9-B52F-43C5-B219-A504F650F39C}"/>
                </a:ext>
              </a:extLst>
            </p:cNvPr>
            <p:cNvGrpSpPr/>
            <p:nvPr/>
          </p:nvGrpSpPr>
          <p:grpSpPr>
            <a:xfrm rot="5400000">
              <a:off x="7699890" y="3588870"/>
              <a:ext cx="1204382" cy="364320"/>
              <a:chOff x="7117891" y="4170867"/>
              <a:chExt cx="2368379" cy="364320"/>
            </a:xfrm>
          </p:grpSpPr>
          <p:sp>
            <p:nvSpPr>
              <p:cNvPr id="868" name="Rectangle 867">
                <a:extLst>
                  <a:ext uri="{FF2B5EF4-FFF2-40B4-BE49-F238E27FC236}">
                    <a16:creationId xmlns:a16="http://schemas.microsoft.com/office/drawing/2014/main" id="{77B73127-2B75-4B72-BCBC-6AC57E870E56}"/>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69" name="Rectangle 868">
                <a:extLst>
                  <a:ext uri="{FF2B5EF4-FFF2-40B4-BE49-F238E27FC236}">
                    <a16:creationId xmlns:a16="http://schemas.microsoft.com/office/drawing/2014/main" id="{9169D033-312D-4861-95B9-FDB63C122D0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70" name="Rectangle 869">
                <a:extLst>
                  <a:ext uri="{FF2B5EF4-FFF2-40B4-BE49-F238E27FC236}">
                    <a16:creationId xmlns:a16="http://schemas.microsoft.com/office/drawing/2014/main" id="{E02A7E8D-9A46-47E1-A3CA-16E10B23341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863" name="Group 862">
              <a:extLst>
                <a:ext uri="{FF2B5EF4-FFF2-40B4-BE49-F238E27FC236}">
                  <a16:creationId xmlns:a16="http://schemas.microsoft.com/office/drawing/2014/main" id="{9538177C-0E1A-4353-B210-A5882B538BAD}"/>
                </a:ext>
              </a:extLst>
            </p:cNvPr>
            <p:cNvGrpSpPr/>
            <p:nvPr/>
          </p:nvGrpSpPr>
          <p:grpSpPr>
            <a:xfrm rot="5400000">
              <a:off x="7699890" y="4795815"/>
              <a:ext cx="1204382" cy="364320"/>
              <a:chOff x="7117891" y="4170867"/>
              <a:chExt cx="2368379" cy="364320"/>
            </a:xfrm>
          </p:grpSpPr>
          <p:sp>
            <p:nvSpPr>
              <p:cNvPr id="865" name="Rectangle 864">
                <a:extLst>
                  <a:ext uri="{FF2B5EF4-FFF2-40B4-BE49-F238E27FC236}">
                    <a16:creationId xmlns:a16="http://schemas.microsoft.com/office/drawing/2014/main" id="{EE6A20B3-4E99-4AB7-9B0A-6D1330BAA96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866" name="Rectangle 865">
                <a:extLst>
                  <a:ext uri="{FF2B5EF4-FFF2-40B4-BE49-F238E27FC236}">
                    <a16:creationId xmlns:a16="http://schemas.microsoft.com/office/drawing/2014/main" id="{081871AD-FA6A-4399-9A7E-E62A82096B05}"/>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67" name="Rectangle 866">
                <a:extLst>
                  <a:ext uri="{FF2B5EF4-FFF2-40B4-BE49-F238E27FC236}">
                    <a16:creationId xmlns:a16="http://schemas.microsoft.com/office/drawing/2014/main" id="{35F574FE-B379-4F99-9B85-6AA9282EB72B}"/>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864" name="Rectangle 863">
              <a:extLst>
                <a:ext uri="{FF2B5EF4-FFF2-40B4-BE49-F238E27FC236}">
                  <a16:creationId xmlns:a16="http://schemas.microsoft.com/office/drawing/2014/main" id="{B0185E3E-FE40-4D78-969B-D4ADDF10496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871" name="Group 870">
            <a:extLst>
              <a:ext uri="{FF2B5EF4-FFF2-40B4-BE49-F238E27FC236}">
                <a16:creationId xmlns:a16="http://schemas.microsoft.com/office/drawing/2014/main" id="{E4076C18-5CB8-408F-884C-65F225EC6A8B}"/>
              </a:ext>
            </a:extLst>
          </p:cNvPr>
          <p:cNvGrpSpPr/>
          <p:nvPr/>
        </p:nvGrpSpPr>
        <p:grpSpPr>
          <a:xfrm rot="16200000">
            <a:off x="5816610" y="5171140"/>
            <a:ext cx="119438" cy="653955"/>
            <a:chOff x="8119921" y="3168839"/>
            <a:chExt cx="364320" cy="2811575"/>
          </a:xfrm>
        </p:grpSpPr>
        <p:grpSp>
          <p:nvGrpSpPr>
            <p:cNvPr id="872" name="Group 871">
              <a:extLst>
                <a:ext uri="{FF2B5EF4-FFF2-40B4-BE49-F238E27FC236}">
                  <a16:creationId xmlns:a16="http://schemas.microsoft.com/office/drawing/2014/main" id="{8CB2DFE4-479E-4E58-81CC-EBF5B12220B3}"/>
                </a:ext>
              </a:extLst>
            </p:cNvPr>
            <p:cNvGrpSpPr/>
            <p:nvPr/>
          </p:nvGrpSpPr>
          <p:grpSpPr>
            <a:xfrm rot="5400000">
              <a:off x="7699890" y="3588870"/>
              <a:ext cx="1204382" cy="364320"/>
              <a:chOff x="7117891" y="4170867"/>
              <a:chExt cx="2368379" cy="364320"/>
            </a:xfrm>
          </p:grpSpPr>
          <p:sp>
            <p:nvSpPr>
              <p:cNvPr id="878" name="Rectangle 877">
                <a:extLst>
                  <a:ext uri="{FF2B5EF4-FFF2-40B4-BE49-F238E27FC236}">
                    <a16:creationId xmlns:a16="http://schemas.microsoft.com/office/drawing/2014/main" id="{26B64803-8765-45A8-B9F7-5EC030AA35F2}"/>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79" name="Rectangle 878">
                <a:extLst>
                  <a:ext uri="{FF2B5EF4-FFF2-40B4-BE49-F238E27FC236}">
                    <a16:creationId xmlns:a16="http://schemas.microsoft.com/office/drawing/2014/main" id="{E4E47034-66AA-4F19-AF7F-E294D72AEBD7}"/>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80" name="Rectangle 879">
                <a:extLst>
                  <a:ext uri="{FF2B5EF4-FFF2-40B4-BE49-F238E27FC236}">
                    <a16:creationId xmlns:a16="http://schemas.microsoft.com/office/drawing/2014/main" id="{C0B992C1-0FCC-4549-A6C1-988659DF95D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873" name="Group 872">
              <a:extLst>
                <a:ext uri="{FF2B5EF4-FFF2-40B4-BE49-F238E27FC236}">
                  <a16:creationId xmlns:a16="http://schemas.microsoft.com/office/drawing/2014/main" id="{D07495DD-CC2A-4E62-807E-8484E31A872B}"/>
                </a:ext>
              </a:extLst>
            </p:cNvPr>
            <p:cNvGrpSpPr/>
            <p:nvPr/>
          </p:nvGrpSpPr>
          <p:grpSpPr>
            <a:xfrm rot="5400000">
              <a:off x="7699890" y="4795815"/>
              <a:ext cx="1204382" cy="364320"/>
              <a:chOff x="7117891" y="4170867"/>
              <a:chExt cx="2368379" cy="364320"/>
            </a:xfrm>
          </p:grpSpPr>
          <p:sp>
            <p:nvSpPr>
              <p:cNvPr id="875" name="Rectangle 874">
                <a:extLst>
                  <a:ext uri="{FF2B5EF4-FFF2-40B4-BE49-F238E27FC236}">
                    <a16:creationId xmlns:a16="http://schemas.microsoft.com/office/drawing/2014/main" id="{82D6E4CB-CE88-4194-9430-456DC8596EB5}"/>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876" name="Rectangle 875">
                <a:extLst>
                  <a:ext uri="{FF2B5EF4-FFF2-40B4-BE49-F238E27FC236}">
                    <a16:creationId xmlns:a16="http://schemas.microsoft.com/office/drawing/2014/main" id="{DAFBCF08-CF6A-44C4-98D9-0FDC093A685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77" name="Rectangle 876">
                <a:extLst>
                  <a:ext uri="{FF2B5EF4-FFF2-40B4-BE49-F238E27FC236}">
                    <a16:creationId xmlns:a16="http://schemas.microsoft.com/office/drawing/2014/main" id="{296BD9DB-C4CF-4702-BA0D-54E57E6853E3}"/>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874" name="Rectangle 873">
              <a:extLst>
                <a:ext uri="{FF2B5EF4-FFF2-40B4-BE49-F238E27FC236}">
                  <a16:creationId xmlns:a16="http://schemas.microsoft.com/office/drawing/2014/main" id="{187C6470-BCA2-41ED-A8CF-C4664D728B4C}"/>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881" name="Group 880">
            <a:extLst>
              <a:ext uri="{FF2B5EF4-FFF2-40B4-BE49-F238E27FC236}">
                <a16:creationId xmlns:a16="http://schemas.microsoft.com/office/drawing/2014/main" id="{C7ABD696-4731-4EEF-B063-2031FF230FAD}"/>
              </a:ext>
            </a:extLst>
          </p:cNvPr>
          <p:cNvGrpSpPr/>
          <p:nvPr/>
        </p:nvGrpSpPr>
        <p:grpSpPr>
          <a:xfrm>
            <a:off x="6788580" y="2780850"/>
            <a:ext cx="339640" cy="340528"/>
            <a:chOff x="590374" y="2817830"/>
            <a:chExt cx="339640" cy="340528"/>
          </a:xfrm>
        </p:grpSpPr>
        <p:sp>
          <p:nvSpPr>
            <p:cNvPr id="882" name="Rectangle 881">
              <a:extLst>
                <a:ext uri="{FF2B5EF4-FFF2-40B4-BE49-F238E27FC236}">
                  <a16:creationId xmlns:a16="http://schemas.microsoft.com/office/drawing/2014/main" id="{D0BA33A3-4612-4798-9B0B-5AEFE852E768}"/>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83" name="Straight Connector 882">
              <a:extLst>
                <a:ext uri="{FF2B5EF4-FFF2-40B4-BE49-F238E27FC236}">
                  <a16:creationId xmlns:a16="http://schemas.microsoft.com/office/drawing/2014/main" id="{948DD4D6-E0A4-444C-ADB8-591AFBC088D0}"/>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84" name="Group 883">
            <a:extLst>
              <a:ext uri="{FF2B5EF4-FFF2-40B4-BE49-F238E27FC236}">
                <a16:creationId xmlns:a16="http://schemas.microsoft.com/office/drawing/2014/main" id="{E25C1E85-523E-4B7D-9639-60554E177BFD}"/>
              </a:ext>
            </a:extLst>
          </p:cNvPr>
          <p:cNvGrpSpPr/>
          <p:nvPr/>
        </p:nvGrpSpPr>
        <p:grpSpPr>
          <a:xfrm>
            <a:off x="6788580" y="3203137"/>
            <a:ext cx="339640" cy="340528"/>
            <a:chOff x="590374" y="2817830"/>
            <a:chExt cx="339640" cy="340528"/>
          </a:xfrm>
        </p:grpSpPr>
        <p:sp>
          <p:nvSpPr>
            <p:cNvPr id="885" name="Rectangle 884">
              <a:extLst>
                <a:ext uri="{FF2B5EF4-FFF2-40B4-BE49-F238E27FC236}">
                  <a16:creationId xmlns:a16="http://schemas.microsoft.com/office/drawing/2014/main" id="{564FA4F9-8D62-4A3D-944D-2B45E1A878BF}"/>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86" name="Straight Connector 885">
              <a:extLst>
                <a:ext uri="{FF2B5EF4-FFF2-40B4-BE49-F238E27FC236}">
                  <a16:creationId xmlns:a16="http://schemas.microsoft.com/office/drawing/2014/main" id="{487CA720-D7F3-41F9-9C3B-DBB9D13C7F84}"/>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87" name="Group 886">
            <a:extLst>
              <a:ext uri="{FF2B5EF4-FFF2-40B4-BE49-F238E27FC236}">
                <a16:creationId xmlns:a16="http://schemas.microsoft.com/office/drawing/2014/main" id="{487948EB-52F4-4EC0-A1E5-A749243837D9}"/>
              </a:ext>
            </a:extLst>
          </p:cNvPr>
          <p:cNvGrpSpPr/>
          <p:nvPr/>
        </p:nvGrpSpPr>
        <p:grpSpPr>
          <a:xfrm>
            <a:off x="6800198" y="3620714"/>
            <a:ext cx="339640" cy="340528"/>
            <a:chOff x="590374" y="2817830"/>
            <a:chExt cx="339640" cy="340528"/>
          </a:xfrm>
        </p:grpSpPr>
        <p:sp>
          <p:nvSpPr>
            <p:cNvPr id="888" name="Rectangle 887">
              <a:extLst>
                <a:ext uri="{FF2B5EF4-FFF2-40B4-BE49-F238E27FC236}">
                  <a16:creationId xmlns:a16="http://schemas.microsoft.com/office/drawing/2014/main" id="{62089CFE-9285-452D-9EAD-5C6AC4408DD9}"/>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89" name="Straight Connector 888">
              <a:extLst>
                <a:ext uri="{FF2B5EF4-FFF2-40B4-BE49-F238E27FC236}">
                  <a16:creationId xmlns:a16="http://schemas.microsoft.com/office/drawing/2014/main" id="{6AA07FFA-C7FF-4FEE-ADFC-FF724359ADCB}"/>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587B747-5128-4AE7-877E-05A1996C3DB2}"/>
              </a:ext>
            </a:extLst>
          </p:cNvPr>
          <p:cNvGrpSpPr/>
          <p:nvPr/>
        </p:nvGrpSpPr>
        <p:grpSpPr>
          <a:xfrm>
            <a:off x="6800198" y="4043001"/>
            <a:ext cx="339640" cy="340528"/>
            <a:chOff x="590374" y="2817830"/>
            <a:chExt cx="339640" cy="340528"/>
          </a:xfrm>
        </p:grpSpPr>
        <p:sp>
          <p:nvSpPr>
            <p:cNvPr id="891" name="Rectangle 890">
              <a:extLst>
                <a:ext uri="{FF2B5EF4-FFF2-40B4-BE49-F238E27FC236}">
                  <a16:creationId xmlns:a16="http://schemas.microsoft.com/office/drawing/2014/main" id="{91202F76-AA01-4248-91D1-AFFEF0924986}"/>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92" name="Straight Connector 891">
              <a:extLst>
                <a:ext uri="{FF2B5EF4-FFF2-40B4-BE49-F238E27FC236}">
                  <a16:creationId xmlns:a16="http://schemas.microsoft.com/office/drawing/2014/main" id="{CB879552-E135-4AE7-8AFE-5F7501DFC94A}"/>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AE20E231-8E9B-40E0-90FE-343DBB7B0DA6}"/>
              </a:ext>
            </a:extLst>
          </p:cNvPr>
          <p:cNvGrpSpPr/>
          <p:nvPr/>
        </p:nvGrpSpPr>
        <p:grpSpPr>
          <a:xfrm>
            <a:off x="6797037" y="4455693"/>
            <a:ext cx="339640" cy="340528"/>
            <a:chOff x="590374" y="2817830"/>
            <a:chExt cx="339640" cy="340528"/>
          </a:xfrm>
        </p:grpSpPr>
        <p:sp>
          <p:nvSpPr>
            <p:cNvPr id="894" name="Rectangle 893">
              <a:extLst>
                <a:ext uri="{FF2B5EF4-FFF2-40B4-BE49-F238E27FC236}">
                  <a16:creationId xmlns:a16="http://schemas.microsoft.com/office/drawing/2014/main" id="{F1522F9F-BA12-4DF3-9880-E2D0278C2A1A}"/>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95" name="Straight Connector 894">
              <a:extLst>
                <a:ext uri="{FF2B5EF4-FFF2-40B4-BE49-F238E27FC236}">
                  <a16:creationId xmlns:a16="http://schemas.microsoft.com/office/drawing/2014/main" id="{48843EEB-99CB-4348-8E2C-D16CEC352AEC}"/>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6" name="Group 895">
            <a:extLst>
              <a:ext uri="{FF2B5EF4-FFF2-40B4-BE49-F238E27FC236}">
                <a16:creationId xmlns:a16="http://schemas.microsoft.com/office/drawing/2014/main" id="{048FCBC0-E988-4A02-AAD7-FCC603BB5B6C}"/>
              </a:ext>
            </a:extLst>
          </p:cNvPr>
          <p:cNvGrpSpPr/>
          <p:nvPr/>
        </p:nvGrpSpPr>
        <p:grpSpPr>
          <a:xfrm>
            <a:off x="6797037" y="4877980"/>
            <a:ext cx="339640" cy="340528"/>
            <a:chOff x="590374" y="2817830"/>
            <a:chExt cx="339640" cy="340528"/>
          </a:xfrm>
        </p:grpSpPr>
        <p:sp>
          <p:nvSpPr>
            <p:cNvPr id="897" name="Rectangle 896">
              <a:extLst>
                <a:ext uri="{FF2B5EF4-FFF2-40B4-BE49-F238E27FC236}">
                  <a16:creationId xmlns:a16="http://schemas.microsoft.com/office/drawing/2014/main" id="{568DC057-4E2F-4580-8420-108E9720DB24}"/>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98" name="Straight Connector 897">
              <a:extLst>
                <a:ext uri="{FF2B5EF4-FFF2-40B4-BE49-F238E27FC236}">
                  <a16:creationId xmlns:a16="http://schemas.microsoft.com/office/drawing/2014/main" id="{5CA3FB2B-E7A3-439B-96E8-0709DDF7F2F8}"/>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9" name="Group 898">
            <a:extLst>
              <a:ext uri="{FF2B5EF4-FFF2-40B4-BE49-F238E27FC236}">
                <a16:creationId xmlns:a16="http://schemas.microsoft.com/office/drawing/2014/main" id="{148FEC5C-C107-443C-9EDA-78A7E4E895D8}"/>
              </a:ext>
            </a:extLst>
          </p:cNvPr>
          <p:cNvGrpSpPr/>
          <p:nvPr/>
        </p:nvGrpSpPr>
        <p:grpSpPr>
          <a:xfrm>
            <a:off x="6797038" y="5313364"/>
            <a:ext cx="339640" cy="340528"/>
            <a:chOff x="590374" y="2817830"/>
            <a:chExt cx="339640" cy="340528"/>
          </a:xfrm>
        </p:grpSpPr>
        <p:sp>
          <p:nvSpPr>
            <p:cNvPr id="900" name="Rectangle 899">
              <a:extLst>
                <a:ext uri="{FF2B5EF4-FFF2-40B4-BE49-F238E27FC236}">
                  <a16:creationId xmlns:a16="http://schemas.microsoft.com/office/drawing/2014/main" id="{64CD7368-85FC-4BE8-97E7-F113D415DCC1}"/>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01" name="Straight Connector 900">
              <a:extLst>
                <a:ext uri="{FF2B5EF4-FFF2-40B4-BE49-F238E27FC236}">
                  <a16:creationId xmlns:a16="http://schemas.microsoft.com/office/drawing/2014/main" id="{1145B3ED-952B-4F7D-9772-DBADEE60CCA9}"/>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02" name="Group 901">
            <a:extLst>
              <a:ext uri="{FF2B5EF4-FFF2-40B4-BE49-F238E27FC236}">
                <a16:creationId xmlns:a16="http://schemas.microsoft.com/office/drawing/2014/main" id="{C6E885EE-0A52-4969-8739-526046A6E8F0}"/>
              </a:ext>
            </a:extLst>
          </p:cNvPr>
          <p:cNvGrpSpPr/>
          <p:nvPr/>
        </p:nvGrpSpPr>
        <p:grpSpPr>
          <a:xfrm rot="16200000">
            <a:off x="7452707" y="2627433"/>
            <a:ext cx="119438" cy="653955"/>
            <a:chOff x="8119921" y="3168839"/>
            <a:chExt cx="364320" cy="2811575"/>
          </a:xfrm>
        </p:grpSpPr>
        <p:grpSp>
          <p:nvGrpSpPr>
            <p:cNvPr id="903" name="Group 902">
              <a:extLst>
                <a:ext uri="{FF2B5EF4-FFF2-40B4-BE49-F238E27FC236}">
                  <a16:creationId xmlns:a16="http://schemas.microsoft.com/office/drawing/2014/main" id="{3BBFAA9B-4C71-4ED3-A28A-2C98A692A50D}"/>
                </a:ext>
              </a:extLst>
            </p:cNvPr>
            <p:cNvGrpSpPr/>
            <p:nvPr/>
          </p:nvGrpSpPr>
          <p:grpSpPr>
            <a:xfrm rot="5400000">
              <a:off x="7699890" y="3588870"/>
              <a:ext cx="1204382" cy="364320"/>
              <a:chOff x="7117891" y="4170867"/>
              <a:chExt cx="2368379" cy="364320"/>
            </a:xfrm>
          </p:grpSpPr>
          <p:sp>
            <p:nvSpPr>
              <p:cNvPr id="909" name="Rectangle 908">
                <a:extLst>
                  <a:ext uri="{FF2B5EF4-FFF2-40B4-BE49-F238E27FC236}">
                    <a16:creationId xmlns:a16="http://schemas.microsoft.com/office/drawing/2014/main" id="{40EDD107-5BD3-4E61-8434-15517FE3999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10" name="Rectangle 909">
                <a:extLst>
                  <a:ext uri="{FF2B5EF4-FFF2-40B4-BE49-F238E27FC236}">
                    <a16:creationId xmlns:a16="http://schemas.microsoft.com/office/drawing/2014/main" id="{6A1205AF-8347-4A93-9F4E-31126D132830}"/>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11" name="Rectangle 910">
                <a:extLst>
                  <a:ext uri="{FF2B5EF4-FFF2-40B4-BE49-F238E27FC236}">
                    <a16:creationId xmlns:a16="http://schemas.microsoft.com/office/drawing/2014/main" id="{BDEA9208-5E87-470B-BC97-3E46E823F39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04" name="Group 903">
              <a:extLst>
                <a:ext uri="{FF2B5EF4-FFF2-40B4-BE49-F238E27FC236}">
                  <a16:creationId xmlns:a16="http://schemas.microsoft.com/office/drawing/2014/main" id="{DDC23FB0-8CA1-4B38-A98C-14791FC49943}"/>
                </a:ext>
              </a:extLst>
            </p:cNvPr>
            <p:cNvGrpSpPr/>
            <p:nvPr/>
          </p:nvGrpSpPr>
          <p:grpSpPr>
            <a:xfrm rot="5400000">
              <a:off x="7699890" y="4795815"/>
              <a:ext cx="1204382" cy="364320"/>
              <a:chOff x="7117891" y="4170867"/>
              <a:chExt cx="2368379" cy="364320"/>
            </a:xfrm>
          </p:grpSpPr>
          <p:sp>
            <p:nvSpPr>
              <p:cNvPr id="906" name="Rectangle 905">
                <a:extLst>
                  <a:ext uri="{FF2B5EF4-FFF2-40B4-BE49-F238E27FC236}">
                    <a16:creationId xmlns:a16="http://schemas.microsoft.com/office/drawing/2014/main" id="{03736287-1BC1-47ED-B497-63DE52D5440D}"/>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07" name="Rectangle 906">
                <a:extLst>
                  <a:ext uri="{FF2B5EF4-FFF2-40B4-BE49-F238E27FC236}">
                    <a16:creationId xmlns:a16="http://schemas.microsoft.com/office/drawing/2014/main" id="{15526A05-46BF-411B-A59E-79614017B52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08" name="Rectangle 907">
                <a:extLst>
                  <a:ext uri="{FF2B5EF4-FFF2-40B4-BE49-F238E27FC236}">
                    <a16:creationId xmlns:a16="http://schemas.microsoft.com/office/drawing/2014/main" id="{E16EDC1C-B3C0-483E-A82A-B880C5119DF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05" name="Rectangle 904">
              <a:extLst>
                <a:ext uri="{FF2B5EF4-FFF2-40B4-BE49-F238E27FC236}">
                  <a16:creationId xmlns:a16="http://schemas.microsoft.com/office/drawing/2014/main" id="{69E5516A-E783-43DD-8422-3F4D0D851668}"/>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912" name="Straight Arrow Connector 911">
            <a:extLst>
              <a:ext uri="{FF2B5EF4-FFF2-40B4-BE49-F238E27FC236}">
                <a16:creationId xmlns:a16="http://schemas.microsoft.com/office/drawing/2014/main" id="{2CA9557D-3174-4FF0-82C7-A8CC15396DE4}"/>
              </a:ext>
            </a:extLst>
          </p:cNvPr>
          <p:cNvCxnSpPr>
            <a:cxnSpLocks/>
          </p:cNvCxnSpPr>
          <p:nvPr/>
        </p:nvCxnSpPr>
        <p:spPr>
          <a:xfrm>
            <a:off x="6949465" y="2506472"/>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7016D24-1A13-4DB4-9DF8-738DB075B7FB}"/>
              </a:ext>
            </a:extLst>
          </p:cNvPr>
          <p:cNvCxnSpPr>
            <a:cxnSpLocks/>
            <a:endCxn id="885" idx="1"/>
          </p:cNvCxnSpPr>
          <p:nvPr/>
        </p:nvCxnSpPr>
        <p:spPr>
          <a:xfrm>
            <a:off x="6958400" y="3037273"/>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4" name="Straight Arrow Connector 913">
            <a:extLst>
              <a:ext uri="{FF2B5EF4-FFF2-40B4-BE49-F238E27FC236}">
                <a16:creationId xmlns:a16="http://schemas.microsoft.com/office/drawing/2014/main" id="{AC473E00-9F52-4569-A503-53637028B094}"/>
              </a:ext>
            </a:extLst>
          </p:cNvPr>
          <p:cNvCxnSpPr>
            <a:cxnSpLocks/>
          </p:cNvCxnSpPr>
          <p:nvPr/>
        </p:nvCxnSpPr>
        <p:spPr>
          <a:xfrm>
            <a:off x="6966857" y="3454849"/>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5" name="Straight Arrow Connector 914">
            <a:extLst>
              <a:ext uri="{FF2B5EF4-FFF2-40B4-BE49-F238E27FC236}">
                <a16:creationId xmlns:a16="http://schemas.microsoft.com/office/drawing/2014/main" id="{DF3CE40C-BA9B-4392-82D5-B23FD51F4214}"/>
              </a:ext>
            </a:extLst>
          </p:cNvPr>
          <p:cNvCxnSpPr>
            <a:cxnSpLocks/>
          </p:cNvCxnSpPr>
          <p:nvPr/>
        </p:nvCxnSpPr>
        <p:spPr>
          <a:xfrm>
            <a:off x="6966857" y="387831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6" name="Straight Arrow Connector 915">
            <a:extLst>
              <a:ext uri="{FF2B5EF4-FFF2-40B4-BE49-F238E27FC236}">
                <a16:creationId xmlns:a16="http://schemas.microsoft.com/office/drawing/2014/main" id="{752CC05B-4148-4E96-8BD0-EA129DD8EB3F}"/>
              </a:ext>
            </a:extLst>
          </p:cNvPr>
          <p:cNvCxnSpPr>
            <a:cxnSpLocks/>
          </p:cNvCxnSpPr>
          <p:nvPr/>
        </p:nvCxnSpPr>
        <p:spPr>
          <a:xfrm>
            <a:off x="6966857" y="4296988"/>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7" name="Straight Arrow Connector 916">
            <a:extLst>
              <a:ext uri="{FF2B5EF4-FFF2-40B4-BE49-F238E27FC236}">
                <a16:creationId xmlns:a16="http://schemas.microsoft.com/office/drawing/2014/main" id="{D72750D9-A3A8-4CC1-A6C4-8E322521E399}"/>
              </a:ext>
            </a:extLst>
          </p:cNvPr>
          <p:cNvCxnSpPr>
            <a:cxnSpLocks/>
          </p:cNvCxnSpPr>
          <p:nvPr/>
        </p:nvCxnSpPr>
        <p:spPr>
          <a:xfrm>
            <a:off x="6966857" y="4713289"/>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8" name="Straight Arrow Connector 917">
            <a:extLst>
              <a:ext uri="{FF2B5EF4-FFF2-40B4-BE49-F238E27FC236}">
                <a16:creationId xmlns:a16="http://schemas.microsoft.com/office/drawing/2014/main" id="{582EA0F6-1725-42D6-AAAC-54D8E37053AB}"/>
              </a:ext>
            </a:extLst>
          </p:cNvPr>
          <p:cNvCxnSpPr>
            <a:cxnSpLocks/>
          </p:cNvCxnSpPr>
          <p:nvPr/>
        </p:nvCxnSpPr>
        <p:spPr>
          <a:xfrm>
            <a:off x="6966857" y="5132046"/>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id="{625AC023-6971-4FB9-B5D4-74B3788F77E5}"/>
              </a:ext>
            </a:extLst>
          </p:cNvPr>
          <p:cNvCxnSpPr>
            <a:cxnSpLocks/>
          </p:cNvCxnSpPr>
          <p:nvPr/>
        </p:nvCxnSpPr>
        <p:spPr>
          <a:xfrm flipV="1">
            <a:off x="6797037" y="5546268"/>
            <a:ext cx="339641" cy="116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920" name="Group 919">
            <a:extLst>
              <a:ext uri="{FF2B5EF4-FFF2-40B4-BE49-F238E27FC236}">
                <a16:creationId xmlns:a16="http://schemas.microsoft.com/office/drawing/2014/main" id="{AF12A001-5CC4-4605-978C-85C2FB0CA920}"/>
              </a:ext>
            </a:extLst>
          </p:cNvPr>
          <p:cNvGrpSpPr/>
          <p:nvPr/>
        </p:nvGrpSpPr>
        <p:grpSpPr>
          <a:xfrm rot="16200000">
            <a:off x="7447658" y="3052667"/>
            <a:ext cx="119438" cy="653955"/>
            <a:chOff x="8119921" y="3168839"/>
            <a:chExt cx="364320" cy="2811575"/>
          </a:xfrm>
        </p:grpSpPr>
        <p:grpSp>
          <p:nvGrpSpPr>
            <p:cNvPr id="921" name="Group 920">
              <a:extLst>
                <a:ext uri="{FF2B5EF4-FFF2-40B4-BE49-F238E27FC236}">
                  <a16:creationId xmlns:a16="http://schemas.microsoft.com/office/drawing/2014/main" id="{9AF4A466-4981-42EF-BEE9-4C5CB0373B14}"/>
                </a:ext>
              </a:extLst>
            </p:cNvPr>
            <p:cNvGrpSpPr/>
            <p:nvPr/>
          </p:nvGrpSpPr>
          <p:grpSpPr>
            <a:xfrm rot="5400000">
              <a:off x="7699890" y="3588870"/>
              <a:ext cx="1204382" cy="364320"/>
              <a:chOff x="7117891" y="4170867"/>
              <a:chExt cx="2368379" cy="364320"/>
            </a:xfrm>
          </p:grpSpPr>
          <p:sp>
            <p:nvSpPr>
              <p:cNvPr id="927" name="Rectangle 926">
                <a:extLst>
                  <a:ext uri="{FF2B5EF4-FFF2-40B4-BE49-F238E27FC236}">
                    <a16:creationId xmlns:a16="http://schemas.microsoft.com/office/drawing/2014/main" id="{AD094B8C-9D20-452A-B8FC-1ABE670457E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28" name="Rectangle 927">
                <a:extLst>
                  <a:ext uri="{FF2B5EF4-FFF2-40B4-BE49-F238E27FC236}">
                    <a16:creationId xmlns:a16="http://schemas.microsoft.com/office/drawing/2014/main" id="{E50667E9-DF02-457C-8B44-5C8E9335161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29" name="Rectangle 928">
                <a:extLst>
                  <a:ext uri="{FF2B5EF4-FFF2-40B4-BE49-F238E27FC236}">
                    <a16:creationId xmlns:a16="http://schemas.microsoft.com/office/drawing/2014/main" id="{7D6ABAE2-6D92-4745-B9B2-438F13E45B96}"/>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22" name="Group 921">
              <a:extLst>
                <a:ext uri="{FF2B5EF4-FFF2-40B4-BE49-F238E27FC236}">
                  <a16:creationId xmlns:a16="http://schemas.microsoft.com/office/drawing/2014/main" id="{482FF837-2097-4DFA-9450-CA3DABDBEC98}"/>
                </a:ext>
              </a:extLst>
            </p:cNvPr>
            <p:cNvGrpSpPr/>
            <p:nvPr/>
          </p:nvGrpSpPr>
          <p:grpSpPr>
            <a:xfrm rot="5400000">
              <a:off x="7699890" y="4795815"/>
              <a:ext cx="1204382" cy="364320"/>
              <a:chOff x="7117891" y="4170867"/>
              <a:chExt cx="2368379" cy="364320"/>
            </a:xfrm>
          </p:grpSpPr>
          <p:sp>
            <p:nvSpPr>
              <p:cNvPr id="924" name="Rectangle 923">
                <a:extLst>
                  <a:ext uri="{FF2B5EF4-FFF2-40B4-BE49-F238E27FC236}">
                    <a16:creationId xmlns:a16="http://schemas.microsoft.com/office/drawing/2014/main" id="{7B0628B7-77AB-4262-B2B6-B6F5B8AE828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25" name="Rectangle 924">
                <a:extLst>
                  <a:ext uri="{FF2B5EF4-FFF2-40B4-BE49-F238E27FC236}">
                    <a16:creationId xmlns:a16="http://schemas.microsoft.com/office/drawing/2014/main" id="{E0551D35-077D-4950-B0D6-F3E8D70A0169}"/>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26" name="Rectangle 925">
                <a:extLst>
                  <a:ext uri="{FF2B5EF4-FFF2-40B4-BE49-F238E27FC236}">
                    <a16:creationId xmlns:a16="http://schemas.microsoft.com/office/drawing/2014/main" id="{4807F5CC-C3B5-4B1A-8CFC-5D674C1952C6}"/>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23" name="Rectangle 922">
              <a:extLst>
                <a:ext uri="{FF2B5EF4-FFF2-40B4-BE49-F238E27FC236}">
                  <a16:creationId xmlns:a16="http://schemas.microsoft.com/office/drawing/2014/main" id="{C8F3764C-D051-4C1B-9602-4BFEBB1FEBC0}"/>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30" name="Group 929">
            <a:extLst>
              <a:ext uri="{FF2B5EF4-FFF2-40B4-BE49-F238E27FC236}">
                <a16:creationId xmlns:a16="http://schemas.microsoft.com/office/drawing/2014/main" id="{D764F38B-695A-42E6-8280-28AB7C37D278}"/>
              </a:ext>
            </a:extLst>
          </p:cNvPr>
          <p:cNvGrpSpPr/>
          <p:nvPr/>
        </p:nvGrpSpPr>
        <p:grpSpPr>
          <a:xfrm rot="16200000">
            <a:off x="7452975" y="3482785"/>
            <a:ext cx="119438" cy="653955"/>
            <a:chOff x="8119921" y="3168839"/>
            <a:chExt cx="364320" cy="2811575"/>
          </a:xfrm>
        </p:grpSpPr>
        <p:grpSp>
          <p:nvGrpSpPr>
            <p:cNvPr id="931" name="Group 930">
              <a:extLst>
                <a:ext uri="{FF2B5EF4-FFF2-40B4-BE49-F238E27FC236}">
                  <a16:creationId xmlns:a16="http://schemas.microsoft.com/office/drawing/2014/main" id="{C8FF22BD-A9F7-4FEF-8A8C-4B31D97A4E81}"/>
                </a:ext>
              </a:extLst>
            </p:cNvPr>
            <p:cNvGrpSpPr/>
            <p:nvPr/>
          </p:nvGrpSpPr>
          <p:grpSpPr>
            <a:xfrm rot="5400000">
              <a:off x="7699890" y="3588870"/>
              <a:ext cx="1204382" cy="364320"/>
              <a:chOff x="7117891" y="4170867"/>
              <a:chExt cx="2368379" cy="364320"/>
            </a:xfrm>
          </p:grpSpPr>
          <p:sp>
            <p:nvSpPr>
              <p:cNvPr id="937" name="Rectangle 936">
                <a:extLst>
                  <a:ext uri="{FF2B5EF4-FFF2-40B4-BE49-F238E27FC236}">
                    <a16:creationId xmlns:a16="http://schemas.microsoft.com/office/drawing/2014/main" id="{2BC9C10A-A109-4E56-AAEA-9CF17CB6AB2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38" name="Rectangle 937">
                <a:extLst>
                  <a:ext uri="{FF2B5EF4-FFF2-40B4-BE49-F238E27FC236}">
                    <a16:creationId xmlns:a16="http://schemas.microsoft.com/office/drawing/2014/main" id="{9009531F-8C86-40D3-A256-B0836A2A56EA}"/>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39" name="Rectangle 938">
                <a:extLst>
                  <a:ext uri="{FF2B5EF4-FFF2-40B4-BE49-F238E27FC236}">
                    <a16:creationId xmlns:a16="http://schemas.microsoft.com/office/drawing/2014/main" id="{E81D9EB7-FE26-40D0-AA2C-9F358B509D4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32" name="Group 931">
              <a:extLst>
                <a:ext uri="{FF2B5EF4-FFF2-40B4-BE49-F238E27FC236}">
                  <a16:creationId xmlns:a16="http://schemas.microsoft.com/office/drawing/2014/main" id="{3CA8C124-0FB4-4E55-A3D6-C070EB5CE3EE}"/>
                </a:ext>
              </a:extLst>
            </p:cNvPr>
            <p:cNvGrpSpPr/>
            <p:nvPr/>
          </p:nvGrpSpPr>
          <p:grpSpPr>
            <a:xfrm rot="5400000">
              <a:off x="7699890" y="4795815"/>
              <a:ext cx="1204382" cy="364320"/>
              <a:chOff x="7117891" y="4170867"/>
              <a:chExt cx="2368379" cy="364320"/>
            </a:xfrm>
          </p:grpSpPr>
          <p:sp>
            <p:nvSpPr>
              <p:cNvPr id="934" name="Rectangle 933">
                <a:extLst>
                  <a:ext uri="{FF2B5EF4-FFF2-40B4-BE49-F238E27FC236}">
                    <a16:creationId xmlns:a16="http://schemas.microsoft.com/office/drawing/2014/main" id="{409C8F45-6880-4B35-A1F9-B09D2352F726}"/>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35" name="Rectangle 934">
                <a:extLst>
                  <a:ext uri="{FF2B5EF4-FFF2-40B4-BE49-F238E27FC236}">
                    <a16:creationId xmlns:a16="http://schemas.microsoft.com/office/drawing/2014/main" id="{D6783D7C-CDE2-445D-B133-6B7B8D6BBBB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36" name="Rectangle 935">
                <a:extLst>
                  <a:ext uri="{FF2B5EF4-FFF2-40B4-BE49-F238E27FC236}">
                    <a16:creationId xmlns:a16="http://schemas.microsoft.com/office/drawing/2014/main" id="{8044F3CA-F46C-446E-88E8-BA9BA71D685A}"/>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33" name="Rectangle 932">
              <a:extLst>
                <a:ext uri="{FF2B5EF4-FFF2-40B4-BE49-F238E27FC236}">
                  <a16:creationId xmlns:a16="http://schemas.microsoft.com/office/drawing/2014/main" id="{1883F9B3-AA7D-4B7A-B888-5871BF4A243C}"/>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40" name="Group 939">
            <a:extLst>
              <a:ext uri="{FF2B5EF4-FFF2-40B4-BE49-F238E27FC236}">
                <a16:creationId xmlns:a16="http://schemas.microsoft.com/office/drawing/2014/main" id="{B5EDCC75-B476-4942-B234-F30E9EB0782C}"/>
              </a:ext>
            </a:extLst>
          </p:cNvPr>
          <p:cNvGrpSpPr/>
          <p:nvPr/>
        </p:nvGrpSpPr>
        <p:grpSpPr>
          <a:xfrm rot="16200000">
            <a:off x="7447955" y="3898394"/>
            <a:ext cx="119438" cy="653955"/>
            <a:chOff x="8119921" y="3168839"/>
            <a:chExt cx="364320" cy="2811575"/>
          </a:xfrm>
        </p:grpSpPr>
        <p:grpSp>
          <p:nvGrpSpPr>
            <p:cNvPr id="941" name="Group 940">
              <a:extLst>
                <a:ext uri="{FF2B5EF4-FFF2-40B4-BE49-F238E27FC236}">
                  <a16:creationId xmlns:a16="http://schemas.microsoft.com/office/drawing/2014/main" id="{4BA79FAB-67F3-4EC2-8B80-5180B87D5952}"/>
                </a:ext>
              </a:extLst>
            </p:cNvPr>
            <p:cNvGrpSpPr/>
            <p:nvPr/>
          </p:nvGrpSpPr>
          <p:grpSpPr>
            <a:xfrm rot="5400000">
              <a:off x="7699890" y="3588870"/>
              <a:ext cx="1204382" cy="364320"/>
              <a:chOff x="7117891" y="4170867"/>
              <a:chExt cx="2368379" cy="364320"/>
            </a:xfrm>
          </p:grpSpPr>
          <p:sp>
            <p:nvSpPr>
              <p:cNvPr id="947" name="Rectangle 946">
                <a:extLst>
                  <a:ext uri="{FF2B5EF4-FFF2-40B4-BE49-F238E27FC236}">
                    <a16:creationId xmlns:a16="http://schemas.microsoft.com/office/drawing/2014/main" id="{690119BC-5D1A-40DB-80FF-EE0E413A1D6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48" name="Rectangle 947">
                <a:extLst>
                  <a:ext uri="{FF2B5EF4-FFF2-40B4-BE49-F238E27FC236}">
                    <a16:creationId xmlns:a16="http://schemas.microsoft.com/office/drawing/2014/main" id="{9E57AD7A-7412-41F1-942C-C0163ABD126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49" name="Rectangle 948">
                <a:extLst>
                  <a:ext uri="{FF2B5EF4-FFF2-40B4-BE49-F238E27FC236}">
                    <a16:creationId xmlns:a16="http://schemas.microsoft.com/office/drawing/2014/main" id="{BC56B9BB-600D-49CA-87A6-D1EF2B73B803}"/>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42" name="Group 941">
              <a:extLst>
                <a:ext uri="{FF2B5EF4-FFF2-40B4-BE49-F238E27FC236}">
                  <a16:creationId xmlns:a16="http://schemas.microsoft.com/office/drawing/2014/main" id="{23A69BEE-7F9A-4816-8F67-600C53DB8C53}"/>
                </a:ext>
              </a:extLst>
            </p:cNvPr>
            <p:cNvGrpSpPr/>
            <p:nvPr/>
          </p:nvGrpSpPr>
          <p:grpSpPr>
            <a:xfrm rot="5400000">
              <a:off x="7699890" y="4795815"/>
              <a:ext cx="1204382" cy="364320"/>
              <a:chOff x="7117891" y="4170867"/>
              <a:chExt cx="2368379" cy="364320"/>
            </a:xfrm>
          </p:grpSpPr>
          <p:sp>
            <p:nvSpPr>
              <p:cNvPr id="944" name="Rectangle 943">
                <a:extLst>
                  <a:ext uri="{FF2B5EF4-FFF2-40B4-BE49-F238E27FC236}">
                    <a16:creationId xmlns:a16="http://schemas.microsoft.com/office/drawing/2014/main" id="{33E1B03B-69BC-4CBC-8EBB-2962525A428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45" name="Rectangle 944">
                <a:extLst>
                  <a:ext uri="{FF2B5EF4-FFF2-40B4-BE49-F238E27FC236}">
                    <a16:creationId xmlns:a16="http://schemas.microsoft.com/office/drawing/2014/main" id="{1D1DE86A-BEDA-4E50-AD35-7FDD7F18F0D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46" name="Rectangle 945">
                <a:extLst>
                  <a:ext uri="{FF2B5EF4-FFF2-40B4-BE49-F238E27FC236}">
                    <a16:creationId xmlns:a16="http://schemas.microsoft.com/office/drawing/2014/main" id="{3FFB8002-2D04-492A-9911-6F5EB3D741E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43" name="Rectangle 942">
              <a:extLst>
                <a:ext uri="{FF2B5EF4-FFF2-40B4-BE49-F238E27FC236}">
                  <a16:creationId xmlns:a16="http://schemas.microsoft.com/office/drawing/2014/main" id="{40C162A6-5FEB-45D5-B614-B391AD575C1E}"/>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50" name="Group 949">
            <a:extLst>
              <a:ext uri="{FF2B5EF4-FFF2-40B4-BE49-F238E27FC236}">
                <a16:creationId xmlns:a16="http://schemas.microsoft.com/office/drawing/2014/main" id="{E5610245-D66D-4F82-BDA2-07D646815224}"/>
              </a:ext>
            </a:extLst>
          </p:cNvPr>
          <p:cNvGrpSpPr/>
          <p:nvPr/>
        </p:nvGrpSpPr>
        <p:grpSpPr>
          <a:xfrm rot="16200000">
            <a:off x="7455707" y="4298978"/>
            <a:ext cx="119438" cy="653955"/>
            <a:chOff x="8119921" y="3168839"/>
            <a:chExt cx="364320" cy="2811575"/>
          </a:xfrm>
        </p:grpSpPr>
        <p:grpSp>
          <p:nvGrpSpPr>
            <p:cNvPr id="951" name="Group 950">
              <a:extLst>
                <a:ext uri="{FF2B5EF4-FFF2-40B4-BE49-F238E27FC236}">
                  <a16:creationId xmlns:a16="http://schemas.microsoft.com/office/drawing/2014/main" id="{A6450F38-6039-4682-AE72-AFE11BF0DB68}"/>
                </a:ext>
              </a:extLst>
            </p:cNvPr>
            <p:cNvGrpSpPr/>
            <p:nvPr/>
          </p:nvGrpSpPr>
          <p:grpSpPr>
            <a:xfrm rot="5400000">
              <a:off x="7699890" y="3588870"/>
              <a:ext cx="1204382" cy="364320"/>
              <a:chOff x="7117891" y="4170867"/>
              <a:chExt cx="2368379" cy="364320"/>
            </a:xfrm>
          </p:grpSpPr>
          <p:sp>
            <p:nvSpPr>
              <p:cNvPr id="957" name="Rectangle 956">
                <a:extLst>
                  <a:ext uri="{FF2B5EF4-FFF2-40B4-BE49-F238E27FC236}">
                    <a16:creationId xmlns:a16="http://schemas.microsoft.com/office/drawing/2014/main" id="{0A640CAA-8F72-48AF-B8F5-5026298632CD}"/>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58" name="Rectangle 957">
                <a:extLst>
                  <a:ext uri="{FF2B5EF4-FFF2-40B4-BE49-F238E27FC236}">
                    <a16:creationId xmlns:a16="http://schemas.microsoft.com/office/drawing/2014/main" id="{3841C9C2-47BF-45FE-8EFE-0E3477E6ADE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59" name="Rectangle 958">
                <a:extLst>
                  <a:ext uri="{FF2B5EF4-FFF2-40B4-BE49-F238E27FC236}">
                    <a16:creationId xmlns:a16="http://schemas.microsoft.com/office/drawing/2014/main" id="{6939B60E-87A7-4156-A9D0-48D32279791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52" name="Group 951">
              <a:extLst>
                <a:ext uri="{FF2B5EF4-FFF2-40B4-BE49-F238E27FC236}">
                  <a16:creationId xmlns:a16="http://schemas.microsoft.com/office/drawing/2014/main" id="{5A582E66-64E8-467B-8435-8EE1E59DCC09}"/>
                </a:ext>
              </a:extLst>
            </p:cNvPr>
            <p:cNvGrpSpPr/>
            <p:nvPr/>
          </p:nvGrpSpPr>
          <p:grpSpPr>
            <a:xfrm rot="5400000">
              <a:off x="7699890" y="4795815"/>
              <a:ext cx="1204382" cy="364320"/>
              <a:chOff x="7117891" y="4170867"/>
              <a:chExt cx="2368379" cy="364320"/>
            </a:xfrm>
          </p:grpSpPr>
          <p:sp>
            <p:nvSpPr>
              <p:cNvPr id="954" name="Rectangle 953">
                <a:extLst>
                  <a:ext uri="{FF2B5EF4-FFF2-40B4-BE49-F238E27FC236}">
                    <a16:creationId xmlns:a16="http://schemas.microsoft.com/office/drawing/2014/main" id="{B1A50963-08F3-4B23-ACBC-A0E6A2F793B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55" name="Rectangle 954">
                <a:extLst>
                  <a:ext uri="{FF2B5EF4-FFF2-40B4-BE49-F238E27FC236}">
                    <a16:creationId xmlns:a16="http://schemas.microsoft.com/office/drawing/2014/main" id="{444A39B5-8A71-4C87-B91E-9AF5CA73987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56" name="Rectangle 955">
                <a:extLst>
                  <a:ext uri="{FF2B5EF4-FFF2-40B4-BE49-F238E27FC236}">
                    <a16:creationId xmlns:a16="http://schemas.microsoft.com/office/drawing/2014/main" id="{4D2938D6-9A2A-4A66-B97C-682C8799ACA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53" name="Rectangle 952">
              <a:extLst>
                <a:ext uri="{FF2B5EF4-FFF2-40B4-BE49-F238E27FC236}">
                  <a16:creationId xmlns:a16="http://schemas.microsoft.com/office/drawing/2014/main" id="{192FBD25-832A-4870-B430-5C28867F353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60" name="Group 959">
            <a:extLst>
              <a:ext uri="{FF2B5EF4-FFF2-40B4-BE49-F238E27FC236}">
                <a16:creationId xmlns:a16="http://schemas.microsoft.com/office/drawing/2014/main" id="{515F0956-9063-4AF4-9C29-429DDAF089DE}"/>
              </a:ext>
            </a:extLst>
          </p:cNvPr>
          <p:cNvGrpSpPr/>
          <p:nvPr/>
        </p:nvGrpSpPr>
        <p:grpSpPr>
          <a:xfrm rot="16200000">
            <a:off x="7463804" y="4729894"/>
            <a:ext cx="119438" cy="653955"/>
            <a:chOff x="8119921" y="3168839"/>
            <a:chExt cx="364320" cy="2811575"/>
          </a:xfrm>
        </p:grpSpPr>
        <p:grpSp>
          <p:nvGrpSpPr>
            <p:cNvPr id="961" name="Group 960">
              <a:extLst>
                <a:ext uri="{FF2B5EF4-FFF2-40B4-BE49-F238E27FC236}">
                  <a16:creationId xmlns:a16="http://schemas.microsoft.com/office/drawing/2014/main" id="{AEE47B1C-0F49-4DFA-915B-B7ADB529F516}"/>
                </a:ext>
              </a:extLst>
            </p:cNvPr>
            <p:cNvGrpSpPr/>
            <p:nvPr/>
          </p:nvGrpSpPr>
          <p:grpSpPr>
            <a:xfrm rot="5400000">
              <a:off x="7699890" y="3588870"/>
              <a:ext cx="1204382" cy="364320"/>
              <a:chOff x="7117891" y="4170867"/>
              <a:chExt cx="2368379" cy="364320"/>
            </a:xfrm>
          </p:grpSpPr>
          <p:sp>
            <p:nvSpPr>
              <p:cNvPr id="967" name="Rectangle 966">
                <a:extLst>
                  <a:ext uri="{FF2B5EF4-FFF2-40B4-BE49-F238E27FC236}">
                    <a16:creationId xmlns:a16="http://schemas.microsoft.com/office/drawing/2014/main" id="{9C638578-BFDD-4554-BBED-FAC6FBEE26A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68" name="Rectangle 967">
                <a:extLst>
                  <a:ext uri="{FF2B5EF4-FFF2-40B4-BE49-F238E27FC236}">
                    <a16:creationId xmlns:a16="http://schemas.microsoft.com/office/drawing/2014/main" id="{9AEF4C54-36AF-461E-A698-83FC21753F29}"/>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69" name="Rectangle 968">
                <a:extLst>
                  <a:ext uri="{FF2B5EF4-FFF2-40B4-BE49-F238E27FC236}">
                    <a16:creationId xmlns:a16="http://schemas.microsoft.com/office/drawing/2014/main" id="{65832DB2-BBEF-46EF-AD9A-DEDC51C0637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62" name="Group 961">
              <a:extLst>
                <a:ext uri="{FF2B5EF4-FFF2-40B4-BE49-F238E27FC236}">
                  <a16:creationId xmlns:a16="http://schemas.microsoft.com/office/drawing/2014/main" id="{E9AE6F54-9747-4363-9817-74E87709DE16}"/>
                </a:ext>
              </a:extLst>
            </p:cNvPr>
            <p:cNvGrpSpPr/>
            <p:nvPr/>
          </p:nvGrpSpPr>
          <p:grpSpPr>
            <a:xfrm rot="5400000">
              <a:off x="7699890" y="4795815"/>
              <a:ext cx="1204382" cy="364320"/>
              <a:chOff x="7117891" y="4170867"/>
              <a:chExt cx="2368379" cy="364320"/>
            </a:xfrm>
          </p:grpSpPr>
          <p:sp>
            <p:nvSpPr>
              <p:cNvPr id="964" name="Rectangle 963">
                <a:extLst>
                  <a:ext uri="{FF2B5EF4-FFF2-40B4-BE49-F238E27FC236}">
                    <a16:creationId xmlns:a16="http://schemas.microsoft.com/office/drawing/2014/main" id="{5134BFEE-9676-46D1-88F6-580B1F54F1D2}"/>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65" name="Rectangle 964">
                <a:extLst>
                  <a:ext uri="{FF2B5EF4-FFF2-40B4-BE49-F238E27FC236}">
                    <a16:creationId xmlns:a16="http://schemas.microsoft.com/office/drawing/2014/main" id="{A70D2F53-19AB-4DE7-953C-7382FC6DAEC2}"/>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66" name="Rectangle 965">
                <a:extLst>
                  <a:ext uri="{FF2B5EF4-FFF2-40B4-BE49-F238E27FC236}">
                    <a16:creationId xmlns:a16="http://schemas.microsoft.com/office/drawing/2014/main" id="{F9CC4988-9526-44BC-9FFA-3B48AAD2EC8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63" name="Rectangle 962">
              <a:extLst>
                <a:ext uri="{FF2B5EF4-FFF2-40B4-BE49-F238E27FC236}">
                  <a16:creationId xmlns:a16="http://schemas.microsoft.com/office/drawing/2014/main" id="{FDE81120-9DC5-43C3-998C-99E779B0E071}"/>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70" name="Group 969">
            <a:extLst>
              <a:ext uri="{FF2B5EF4-FFF2-40B4-BE49-F238E27FC236}">
                <a16:creationId xmlns:a16="http://schemas.microsoft.com/office/drawing/2014/main" id="{EBFE51DC-FB4A-4F6A-9EBE-149C5C843F7E}"/>
              </a:ext>
            </a:extLst>
          </p:cNvPr>
          <p:cNvGrpSpPr/>
          <p:nvPr/>
        </p:nvGrpSpPr>
        <p:grpSpPr>
          <a:xfrm rot="16200000">
            <a:off x="7464102" y="5165279"/>
            <a:ext cx="119438" cy="653955"/>
            <a:chOff x="8119921" y="3168839"/>
            <a:chExt cx="364320" cy="2811575"/>
          </a:xfrm>
        </p:grpSpPr>
        <p:grpSp>
          <p:nvGrpSpPr>
            <p:cNvPr id="971" name="Group 970">
              <a:extLst>
                <a:ext uri="{FF2B5EF4-FFF2-40B4-BE49-F238E27FC236}">
                  <a16:creationId xmlns:a16="http://schemas.microsoft.com/office/drawing/2014/main" id="{BE36AD2E-14ED-418E-837D-97E6A3F4EE3B}"/>
                </a:ext>
              </a:extLst>
            </p:cNvPr>
            <p:cNvGrpSpPr/>
            <p:nvPr/>
          </p:nvGrpSpPr>
          <p:grpSpPr>
            <a:xfrm rot="5400000">
              <a:off x="7699890" y="3588870"/>
              <a:ext cx="1204382" cy="364320"/>
              <a:chOff x="7117891" y="4170867"/>
              <a:chExt cx="2368379" cy="364320"/>
            </a:xfrm>
          </p:grpSpPr>
          <p:sp>
            <p:nvSpPr>
              <p:cNvPr id="977" name="Rectangle 976">
                <a:extLst>
                  <a:ext uri="{FF2B5EF4-FFF2-40B4-BE49-F238E27FC236}">
                    <a16:creationId xmlns:a16="http://schemas.microsoft.com/office/drawing/2014/main" id="{4CFBB3D3-50E4-47CF-A399-814C28DCC224}"/>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78" name="Rectangle 977">
                <a:extLst>
                  <a:ext uri="{FF2B5EF4-FFF2-40B4-BE49-F238E27FC236}">
                    <a16:creationId xmlns:a16="http://schemas.microsoft.com/office/drawing/2014/main" id="{97B61444-979D-4BCE-9583-3305A613E98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79" name="Rectangle 978">
                <a:extLst>
                  <a:ext uri="{FF2B5EF4-FFF2-40B4-BE49-F238E27FC236}">
                    <a16:creationId xmlns:a16="http://schemas.microsoft.com/office/drawing/2014/main" id="{C344E8C4-77F8-4007-8CBA-1104A3FB4C2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72" name="Group 971">
              <a:extLst>
                <a:ext uri="{FF2B5EF4-FFF2-40B4-BE49-F238E27FC236}">
                  <a16:creationId xmlns:a16="http://schemas.microsoft.com/office/drawing/2014/main" id="{CF013F45-58F7-468A-BDAF-588F4664D93E}"/>
                </a:ext>
              </a:extLst>
            </p:cNvPr>
            <p:cNvGrpSpPr/>
            <p:nvPr/>
          </p:nvGrpSpPr>
          <p:grpSpPr>
            <a:xfrm rot="5400000">
              <a:off x="7699890" y="4795815"/>
              <a:ext cx="1204382" cy="364320"/>
              <a:chOff x="7117891" y="4170867"/>
              <a:chExt cx="2368379" cy="364320"/>
            </a:xfrm>
          </p:grpSpPr>
          <p:sp>
            <p:nvSpPr>
              <p:cNvPr id="974" name="Rectangle 973">
                <a:extLst>
                  <a:ext uri="{FF2B5EF4-FFF2-40B4-BE49-F238E27FC236}">
                    <a16:creationId xmlns:a16="http://schemas.microsoft.com/office/drawing/2014/main" id="{E960B149-4D8C-454B-82DF-1475547C5065}"/>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75" name="Rectangle 974">
                <a:extLst>
                  <a:ext uri="{FF2B5EF4-FFF2-40B4-BE49-F238E27FC236}">
                    <a16:creationId xmlns:a16="http://schemas.microsoft.com/office/drawing/2014/main" id="{E8B43A0E-9B6A-4831-B0EF-F33AB793D77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76" name="Rectangle 975">
                <a:extLst>
                  <a:ext uri="{FF2B5EF4-FFF2-40B4-BE49-F238E27FC236}">
                    <a16:creationId xmlns:a16="http://schemas.microsoft.com/office/drawing/2014/main" id="{D914E499-5F45-4C40-A7B1-84DAECAE528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73" name="Rectangle 972">
              <a:extLst>
                <a:ext uri="{FF2B5EF4-FFF2-40B4-BE49-F238E27FC236}">
                  <a16:creationId xmlns:a16="http://schemas.microsoft.com/office/drawing/2014/main" id="{F31FD79B-0A39-4ED7-AF0F-2E5CBA75AED4}"/>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80" name="Group 979">
            <a:extLst>
              <a:ext uri="{FF2B5EF4-FFF2-40B4-BE49-F238E27FC236}">
                <a16:creationId xmlns:a16="http://schemas.microsoft.com/office/drawing/2014/main" id="{1B7AF00D-3C77-424E-9857-D54C728C520E}"/>
              </a:ext>
            </a:extLst>
          </p:cNvPr>
          <p:cNvGrpSpPr/>
          <p:nvPr/>
        </p:nvGrpSpPr>
        <p:grpSpPr>
          <a:xfrm>
            <a:off x="8336862" y="2743031"/>
            <a:ext cx="339640" cy="340528"/>
            <a:chOff x="590374" y="2817830"/>
            <a:chExt cx="339640" cy="340528"/>
          </a:xfrm>
        </p:grpSpPr>
        <p:sp>
          <p:nvSpPr>
            <p:cNvPr id="981" name="Rectangle 980">
              <a:extLst>
                <a:ext uri="{FF2B5EF4-FFF2-40B4-BE49-F238E27FC236}">
                  <a16:creationId xmlns:a16="http://schemas.microsoft.com/office/drawing/2014/main" id="{5B517D33-6E07-4D82-9118-1B5980F88810}"/>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82" name="Straight Connector 981">
              <a:extLst>
                <a:ext uri="{FF2B5EF4-FFF2-40B4-BE49-F238E27FC236}">
                  <a16:creationId xmlns:a16="http://schemas.microsoft.com/office/drawing/2014/main" id="{373A924E-CD68-4D33-817C-14F580A0F540}"/>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83" name="Group 982">
            <a:extLst>
              <a:ext uri="{FF2B5EF4-FFF2-40B4-BE49-F238E27FC236}">
                <a16:creationId xmlns:a16="http://schemas.microsoft.com/office/drawing/2014/main" id="{CA023806-FAF7-4359-9BA7-07DDBDA5B087}"/>
              </a:ext>
            </a:extLst>
          </p:cNvPr>
          <p:cNvGrpSpPr/>
          <p:nvPr/>
        </p:nvGrpSpPr>
        <p:grpSpPr>
          <a:xfrm>
            <a:off x="8336862" y="3165318"/>
            <a:ext cx="339640" cy="340528"/>
            <a:chOff x="590374" y="2817830"/>
            <a:chExt cx="339640" cy="340528"/>
          </a:xfrm>
        </p:grpSpPr>
        <p:sp>
          <p:nvSpPr>
            <p:cNvPr id="984" name="Rectangle 983">
              <a:extLst>
                <a:ext uri="{FF2B5EF4-FFF2-40B4-BE49-F238E27FC236}">
                  <a16:creationId xmlns:a16="http://schemas.microsoft.com/office/drawing/2014/main" id="{F6088474-2225-48C1-8798-F897B998D644}"/>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85" name="Straight Connector 984">
              <a:extLst>
                <a:ext uri="{FF2B5EF4-FFF2-40B4-BE49-F238E27FC236}">
                  <a16:creationId xmlns:a16="http://schemas.microsoft.com/office/drawing/2014/main" id="{2C7A5566-64C6-4AAC-B6A6-A0A501B4C952}"/>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86" name="Group 985">
            <a:extLst>
              <a:ext uri="{FF2B5EF4-FFF2-40B4-BE49-F238E27FC236}">
                <a16:creationId xmlns:a16="http://schemas.microsoft.com/office/drawing/2014/main" id="{AE078772-12CF-46F0-A6E6-B6A09EBC351F}"/>
              </a:ext>
            </a:extLst>
          </p:cNvPr>
          <p:cNvGrpSpPr/>
          <p:nvPr/>
        </p:nvGrpSpPr>
        <p:grpSpPr>
          <a:xfrm>
            <a:off x="8348480" y="3582895"/>
            <a:ext cx="339640" cy="340528"/>
            <a:chOff x="590374" y="2817830"/>
            <a:chExt cx="339640" cy="340528"/>
          </a:xfrm>
        </p:grpSpPr>
        <p:sp>
          <p:nvSpPr>
            <p:cNvPr id="987" name="Rectangle 986">
              <a:extLst>
                <a:ext uri="{FF2B5EF4-FFF2-40B4-BE49-F238E27FC236}">
                  <a16:creationId xmlns:a16="http://schemas.microsoft.com/office/drawing/2014/main" id="{FF4340F7-B2A3-4134-896B-C068833E6441}"/>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88" name="Straight Connector 987">
              <a:extLst>
                <a:ext uri="{FF2B5EF4-FFF2-40B4-BE49-F238E27FC236}">
                  <a16:creationId xmlns:a16="http://schemas.microsoft.com/office/drawing/2014/main" id="{9FBC90B4-3D92-44E0-8E0B-E27C672BED10}"/>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89" name="Group 988">
            <a:extLst>
              <a:ext uri="{FF2B5EF4-FFF2-40B4-BE49-F238E27FC236}">
                <a16:creationId xmlns:a16="http://schemas.microsoft.com/office/drawing/2014/main" id="{07D73C7E-49BE-48D4-ADA2-936BA8B41266}"/>
              </a:ext>
            </a:extLst>
          </p:cNvPr>
          <p:cNvGrpSpPr/>
          <p:nvPr/>
        </p:nvGrpSpPr>
        <p:grpSpPr>
          <a:xfrm>
            <a:off x="8348480" y="4005182"/>
            <a:ext cx="339640" cy="340528"/>
            <a:chOff x="590374" y="2817830"/>
            <a:chExt cx="339640" cy="340528"/>
          </a:xfrm>
        </p:grpSpPr>
        <p:sp>
          <p:nvSpPr>
            <p:cNvPr id="990" name="Rectangle 989">
              <a:extLst>
                <a:ext uri="{FF2B5EF4-FFF2-40B4-BE49-F238E27FC236}">
                  <a16:creationId xmlns:a16="http://schemas.microsoft.com/office/drawing/2014/main" id="{8A61E686-B46E-43B5-9119-0A17763DB39F}"/>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91" name="Straight Connector 990">
              <a:extLst>
                <a:ext uri="{FF2B5EF4-FFF2-40B4-BE49-F238E27FC236}">
                  <a16:creationId xmlns:a16="http://schemas.microsoft.com/office/drawing/2014/main" id="{AD03FC87-3FD3-4FB6-BC51-B3BD9C677BF6}"/>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2" name="Group 991">
            <a:extLst>
              <a:ext uri="{FF2B5EF4-FFF2-40B4-BE49-F238E27FC236}">
                <a16:creationId xmlns:a16="http://schemas.microsoft.com/office/drawing/2014/main" id="{B3CFC20F-05C2-46AA-A352-4992CF9944E9}"/>
              </a:ext>
            </a:extLst>
          </p:cNvPr>
          <p:cNvGrpSpPr/>
          <p:nvPr/>
        </p:nvGrpSpPr>
        <p:grpSpPr>
          <a:xfrm>
            <a:off x="8345319" y="4417874"/>
            <a:ext cx="339640" cy="340528"/>
            <a:chOff x="590374" y="2817830"/>
            <a:chExt cx="339640" cy="340528"/>
          </a:xfrm>
        </p:grpSpPr>
        <p:sp>
          <p:nvSpPr>
            <p:cNvPr id="993" name="Rectangle 992">
              <a:extLst>
                <a:ext uri="{FF2B5EF4-FFF2-40B4-BE49-F238E27FC236}">
                  <a16:creationId xmlns:a16="http://schemas.microsoft.com/office/drawing/2014/main" id="{B8B67FA6-6240-4776-80F6-2C209677110B}"/>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94" name="Straight Connector 993">
              <a:extLst>
                <a:ext uri="{FF2B5EF4-FFF2-40B4-BE49-F238E27FC236}">
                  <a16:creationId xmlns:a16="http://schemas.microsoft.com/office/drawing/2014/main" id="{255A533B-9B8C-4DBA-A1F6-9642C5A8903F}"/>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5" name="Group 994">
            <a:extLst>
              <a:ext uri="{FF2B5EF4-FFF2-40B4-BE49-F238E27FC236}">
                <a16:creationId xmlns:a16="http://schemas.microsoft.com/office/drawing/2014/main" id="{7B9600DB-B606-4402-BD3D-0A197147CE61}"/>
              </a:ext>
            </a:extLst>
          </p:cNvPr>
          <p:cNvGrpSpPr/>
          <p:nvPr/>
        </p:nvGrpSpPr>
        <p:grpSpPr>
          <a:xfrm>
            <a:off x="8345319" y="4840161"/>
            <a:ext cx="339640" cy="340528"/>
            <a:chOff x="590374" y="2817830"/>
            <a:chExt cx="339640" cy="340528"/>
          </a:xfrm>
        </p:grpSpPr>
        <p:sp>
          <p:nvSpPr>
            <p:cNvPr id="996" name="Rectangle 995">
              <a:extLst>
                <a:ext uri="{FF2B5EF4-FFF2-40B4-BE49-F238E27FC236}">
                  <a16:creationId xmlns:a16="http://schemas.microsoft.com/office/drawing/2014/main" id="{A8B892FE-23F8-4A66-8298-0CEECBBA8202}"/>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97" name="Straight Connector 996">
              <a:extLst>
                <a:ext uri="{FF2B5EF4-FFF2-40B4-BE49-F238E27FC236}">
                  <a16:creationId xmlns:a16="http://schemas.microsoft.com/office/drawing/2014/main" id="{003CF8AB-FDB0-4047-A834-B46C25D618D7}"/>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8" name="Group 997">
            <a:extLst>
              <a:ext uri="{FF2B5EF4-FFF2-40B4-BE49-F238E27FC236}">
                <a16:creationId xmlns:a16="http://schemas.microsoft.com/office/drawing/2014/main" id="{FC99FCEF-4462-4F2D-985C-C19F98740521}"/>
              </a:ext>
            </a:extLst>
          </p:cNvPr>
          <p:cNvGrpSpPr/>
          <p:nvPr/>
        </p:nvGrpSpPr>
        <p:grpSpPr>
          <a:xfrm>
            <a:off x="8345320" y="5275545"/>
            <a:ext cx="339640" cy="340528"/>
            <a:chOff x="590374" y="2817830"/>
            <a:chExt cx="339640" cy="340528"/>
          </a:xfrm>
        </p:grpSpPr>
        <p:sp>
          <p:nvSpPr>
            <p:cNvPr id="999" name="Rectangle 998">
              <a:extLst>
                <a:ext uri="{FF2B5EF4-FFF2-40B4-BE49-F238E27FC236}">
                  <a16:creationId xmlns:a16="http://schemas.microsoft.com/office/drawing/2014/main" id="{F9630F26-C019-4086-85DD-78A644910B07}"/>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00" name="Straight Connector 999">
              <a:extLst>
                <a:ext uri="{FF2B5EF4-FFF2-40B4-BE49-F238E27FC236}">
                  <a16:creationId xmlns:a16="http://schemas.microsoft.com/office/drawing/2014/main" id="{73F5D50A-4445-441B-B6E0-82ED463ED1C9}"/>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01" name="Group 1000">
            <a:extLst>
              <a:ext uri="{FF2B5EF4-FFF2-40B4-BE49-F238E27FC236}">
                <a16:creationId xmlns:a16="http://schemas.microsoft.com/office/drawing/2014/main" id="{956D532E-D73E-458F-A8AD-E2437C05883B}"/>
              </a:ext>
            </a:extLst>
          </p:cNvPr>
          <p:cNvGrpSpPr/>
          <p:nvPr/>
        </p:nvGrpSpPr>
        <p:grpSpPr>
          <a:xfrm rot="16200000">
            <a:off x="9000989" y="2589614"/>
            <a:ext cx="119438" cy="653955"/>
            <a:chOff x="8119921" y="3168839"/>
            <a:chExt cx="364320" cy="2811575"/>
          </a:xfrm>
        </p:grpSpPr>
        <p:grpSp>
          <p:nvGrpSpPr>
            <p:cNvPr id="1002" name="Group 1001">
              <a:extLst>
                <a:ext uri="{FF2B5EF4-FFF2-40B4-BE49-F238E27FC236}">
                  <a16:creationId xmlns:a16="http://schemas.microsoft.com/office/drawing/2014/main" id="{F6805023-DEF3-4874-8ED0-2A1FC30F97E4}"/>
                </a:ext>
              </a:extLst>
            </p:cNvPr>
            <p:cNvGrpSpPr/>
            <p:nvPr/>
          </p:nvGrpSpPr>
          <p:grpSpPr>
            <a:xfrm rot="5400000">
              <a:off x="7699890" y="3588870"/>
              <a:ext cx="1204382" cy="364320"/>
              <a:chOff x="7117891" y="4170867"/>
              <a:chExt cx="2368379" cy="364320"/>
            </a:xfrm>
          </p:grpSpPr>
          <p:sp>
            <p:nvSpPr>
              <p:cNvPr id="1008" name="Rectangle 1007">
                <a:extLst>
                  <a:ext uri="{FF2B5EF4-FFF2-40B4-BE49-F238E27FC236}">
                    <a16:creationId xmlns:a16="http://schemas.microsoft.com/office/drawing/2014/main" id="{A731BF9A-64A6-4B39-B445-B79BEE0196B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09" name="Rectangle 1008">
                <a:extLst>
                  <a:ext uri="{FF2B5EF4-FFF2-40B4-BE49-F238E27FC236}">
                    <a16:creationId xmlns:a16="http://schemas.microsoft.com/office/drawing/2014/main" id="{93DB40E0-3E67-45E1-96B0-A73DF4B7D0D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10" name="Rectangle 1009">
                <a:extLst>
                  <a:ext uri="{FF2B5EF4-FFF2-40B4-BE49-F238E27FC236}">
                    <a16:creationId xmlns:a16="http://schemas.microsoft.com/office/drawing/2014/main" id="{AE14A058-8BD4-4CBC-90CA-A66B24FA826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03" name="Group 1002">
              <a:extLst>
                <a:ext uri="{FF2B5EF4-FFF2-40B4-BE49-F238E27FC236}">
                  <a16:creationId xmlns:a16="http://schemas.microsoft.com/office/drawing/2014/main" id="{07D86A7D-7E40-4606-8F74-F7FF18BAC569}"/>
                </a:ext>
              </a:extLst>
            </p:cNvPr>
            <p:cNvGrpSpPr/>
            <p:nvPr/>
          </p:nvGrpSpPr>
          <p:grpSpPr>
            <a:xfrm rot="5400000">
              <a:off x="7699890" y="4795815"/>
              <a:ext cx="1204382" cy="364320"/>
              <a:chOff x="7117891" y="4170867"/>
              <a:chExt cx="2368379" cy="364320"/>
            </a:xfrm>
          </p:grpSpPr>
          <p:sp>
            <p:nvSpPr>
              <p:cNvPr id="1005" name="Rectangle 1004">
                <a:extLst>
                  <a:ext uri="{FF2B5EF4-FFF2-40B4-BE49-F238E27FC236}">
                    <a16:creationId xmlns:a16="http://schemas.microsoft.com/office/drawing/2014/main" id="{29BCDA3D-A00C-4F7A-8BBB-084C393C243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06" name="Rectangle 1005">
                <a:extLst>
                  <a:ext uri="{FF2B5EF4-FFF2-40B4-BE49-F238E27FC236}">
                    <a16:creationId xmlns:a16="http://schemas.microsoft.com/office/drawing/2014/main" id="{8D11E28E-487B-4D9A-B869-BA3476F0D9E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07" name="Rectangle 1006">
                <a:extLst>
                  <a:ext uri="{FF2B5EF4-FFF2-40B4-BE49-F238E27FC236}">
                    <a16:creationId xmlns:a16="http://schemas.microsoft.com/office/drawing/2014/main" id="{FD4CCA47-85E4-48FA-9EA6-27F83F865B0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04" name="Rectangle 1003">
              <a:extLst>
                <a:ext uri="{FF2B5EF4-FFF2-40B4-BE49-F238E27FC236}">
                  <a16:creationId xmlns:a16="http://schemas.microsoft.com/office/drawing/2014/main" id="{10C30CBF-487A-45F0-A683-B0546B6F4E37}"/>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1011" name="Straight Arrow Connector 1010">
            <a:extLst>
              <a:ext uri="{FF2B5EF4-FFF2-40B4-BE49-F238E27FC236}">
                <a16:creationId xmlns:a16="http://schemas.microsoft.com/office/drawing/2014/main" id="{5A55C03A-C03D-4879-B11E-6F31D2C3FFF1}"/>
              </a:ext>
            </a:extLst>
          </p:cNvPr>
          <p:cNvCxnSpPr>
            <a:cxnSpLocks/>
          </p:cNvCxnSpPr>
          <p:nvPr/>
        </p:nvCxnSpPr>
        <p:spPr>
          <a:xfrm>
            <a:off x="8497747" y="2468653"/>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2" name="Straight Arrow Connector 1011">
            <a:extLst>
              <a:ext uri="{FF2B5EF4-FFF2-40B4-BE49-F238E27FC236}">
                <a16:creationId xmlns:a16="http://schemas.microsoft.com/office/drawing/2014/main" id="{54C5BF5C-6381-4A54-9DBE-5B6C60DA5E53}"/>
              </a:ext>
            </a:extLst>
          </p:cNvPr>
          <p:cNvCxnSpPr>
            <a:cxnSpLocks/>
            <a:endCxn id="984" idx="1"/>
          </p:cNvCxnSpPr>
          <p:nvPr/>
        </p:nvCxnSpPr>
        <p:spPr>
          <a:xfrm>
            <a:off x="8506682" y="2999454"/>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16B676F4-31D3-4C52-A1E5-05605D90E02C}"/>
              </a:ext>
            </a:extLst>
          </p:cNvPr>
          <p:cNvCxnSpPr>
            <a:cxnSpLocks/>
          </p:cNvCxnSpPr>
          <p:nvPr/>
        </p:nvCxnSpPr>
        <p:spPr>
          <a:xfrm>
            <a:off x="8515139" y="341703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A265DAEF-9D2F-426D-917C-43378CC12CC1}"/>
              </a:ext>
            </a:extLst>
          </p:cNvPr>
          <p:cNvCxnSpPr>
            <a:cxnSpLocks/>
          </p:cNvCxnSpPr>
          <p:nvPr/>
        </p:nvCxnSpPr>
        <p:spPr>
          <a:xfrm>
            <a:off x="8515139" y="384049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5" name="Straight Arrow Connector 1014">
            <a:extLst>
              <a:ext uri="{FF2B5EF4-FFF2-40B4-BE49-F238E27FC236}">
                <a16:creationId xmlns:a16="http://schemas.microsoft.com/office/drawing/2014/main" id="{EB017A38-706E-407A-8144-EA8584DB9819}"/>
              </a:ext>
            </a:extLst>
          </p:cNvPr>
          <p:cNvCxnSpPr>
            <a:cxnSpLocks/>
          </p:cNvCxnSpPr>
          <p:nvPr/>
        </p:nvCxnSpPr>
        <p:spPr>
          <a:xfrm>
            <a:off x="8515139" y="4259169"/>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6" name="Straight Arrow Connector 1015">
            <a:extLst>
              <a:ext uri="{FF2B5EF4-FFF2-40B4-BE49-F238E27FC236}">
                <a16:creationId xmlns:a16="http://schemas.microsoft.com/office/drawing/2014/main" id="{E1F3B94C-3ED1-48FC-9355-65EEBB755402}"/>
              </a:ext>
            </a:extLst>
          </p:cNvPr>
          <p:cNvCxnSpPr>
            <a:cxnSpLocks/>
          </p:cNvCxnSpPr>
          <p:nvPr/>
        </p:nvCxnSpPr>
        <p:spPr>
          <a:xfrm>
            <a:off x="8515139" y="467547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7" name="Straight Arrow Connector 1016">
            <a:extLst>
              <a:ext uri="{FF2B5EF4-FFF2-40B4-BE49-F238E27FC236}">
                <a16:creationId xmlns:a16="http://schemas.microsoft.com/office/drawing/2014/main" id="{BDD314AB-F25F-43EF-920E-0577F61B35FE}"/>
              </a:ext>
            </a:extLst>
          </p:cNvPr>
          <p:cNvCxnSpPr>
            <a:cxnSpLocks/>
          </p:cNvCxnSpPr>
          <p:nvPr/>
        </p:nvCxnSpPr>
        <p:spPr>
          <a:xfrm>
            <a:off x="8515139" y="5094227"/>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8" name="Straight Connector 1017">
            <a:extLst>
              <a:ext uri="{FF2B5EF4-FFF2-40B4-BE49-F238E27FC236}">
                <a16:creationId xmlns:a16="http://schemas.microsoft.com/office/drawing/2014/main" id="{944B06A5-89AF-43B2-9DD3-B74DE8A5BD60}"/>
              </a:ext>
            </a:extLst>
          </p:cNvPr>
          <p:cNvCxnSpPr>
            <a:cxnSpLocks/>
          </p:cNvCxnSpPr>
          <p:nvPr/>
        </p:nvCxnSpPr>
        <p:spPr>
          <a:xfrm flipV="1">
            <a:off x="8345319" y="5508449"/>
            <a:ext cx="339641" cy="116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9" name="Group 1018">
            <a:extLst>
              <a:ext uri="{FF2B5EF4-FFF2-40B4-BE49-F238E27FC236}">
                <a16:creationId xmlns:a16="http://schemas.microsoft.com/office/drawing/2014/main" id="{3487DA6F-2922-466A-BA2A-3370E34991AB}"/>
              </a:ext>
            </a:extLst>
          </p:cNvPr>
          <p:cNvGrpSpPr/>
          <p:nvPr/>
        </p:nvGrpSpPr>
        <p:grpSpPr>
          <a:xfrm rot="16200000">
            <a:off x="8995940" y="3014848"/>
            <a:ext cx="119438" cy="653955"/>
            <a:chOff x="8119921" y="3168839"/>
            <a:chExt cx="364320" cy="2811575"/>
          </a:xfrm>
        </p:grpSpPr>
        <p:grpSp>
          <p:nvGrpSpPr>
            <p:cNvPr id="1020" name="Group 1019">
              <a:extLst>
                <a:ext uri="{FF2B5EF4-FFF2-40B4-BE49-F238E27FC236}">
                  <a16:creationId xmlns:a16="http://schemas.microsoft.com/office/drawing/2014/main" id="{3EA895B1-20CB-4FCC-BA8B-402961577232}"/>
                </a:ext>
              </a:extLst>
            </p:cNvPr>
            <p:cNvGrpSpPr/>
            <p:nvPr/>
          </p:nvGrpSpPr>
          <p:grpSpPr>
            <a:xfrm rot="5400000">
              <a:off x="7699890" y="3588870"/>
              <a:ext cx="1204382" cy="364320"/>
              <a:chOff x="7117891" y="4170867"/>
              <a:chExt cx="2368379" cy="364320"/>
            </a:xfrm>
          </p:grpSpPr>
          <p:sp>
            <p:nvSpPr>
              <p:cNvPr id="1026" name="Rectangle 1025">
                <a:extLst>
                  <a:ext uri="{FF2B5EF4-FFF2-40B4-BE49-F238E27FC236}">
                    <a16:creationId xmlns:a16="http://schemas.microsoft.com/office/drawing/2014/main" id="{A96977FB-C7BF-422E-943E-B971BB53B52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27" name="Rectangle 1026">
                <a:extLst>
                  <a:ext uri="{FF2B5EF4-FFF2-40B4-BE49-F238E27FC236}">
                    <a16:creationId xmlns:a16="http://schemas.microsoft.com/office/drawing/2014/main" id="{A81A4782-2DDE-445C-BA5F-BCEFA9ABA21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28" name="Rectangle 1027">
                <a:extLst>
                  <a:ext uri="{FF2B5EF4-FFF2-40B4-BE49-F238E27FC236}">
                    <a16:creationId xmlns:a16="http://schemas.microsoft.com/office/drawing/2014/main" id="{D83BB48A-45D2-4B92-BEF1-D98E4F2C4B0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21" name="Group 1020">
              <a:extLst>
                <a:ext uri="{FF2B5EF4-FFF2-40B4-BE49-F238E27FC236}">
                  <a16:creationId xmlns:a16="http://schemas.microsoft.com/office/drawing/2014/main" id="{BAD08704-0745-4007-A4E2-46F4ABD28FDA}"/>
                </a:ext>
              </a:extLst>
            </p:cNvPr>
            <p:cNvGrpSpPr/>
            <p:nvPr/>
          </p:nvGrpSpPr>
          <p:grpSpPr>
            <a:xfrm rot="5400000">
              <a:off x="7699890" y="4795815"/>
              <a:ext cx="1204382" cy="364320"/>
              <a:chOff x="7117891" y="4170867"/>
              <a:chExt cx="2368379" cy="364320"/>
            </a:xfrm>
          </p:grpSpPr>
          <p:sp>
            <p:nvSpPr>
              <p:cNvPr id="1023" name="Rectangle 1022">
                <a:extLst>
                  <a:ext uri="{FF2B5EF4-FFF2-40B4-BE49-F238E27FC236}">
                    <a16:creationId xmlns:a16="http://schemas.microsoft.com/office/drawing/2014/main" id="{12487B49-3B33-4114-B350-D118AE88794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24" name="Rectangle 1023">
                <a:extLst>
                  <a:ext uri="{FF2B5EF4-FFF2-40B4-BE49-F238E27FC236}">
                    <a16:creationId xmlns:a16="http://schemas.microsoft.com/office/drawing/2014/main" id="{CE53D273-573F-4E10-9A40-4E01A06D246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25" name="Rectangle 1024">
                <a:extLst>
                  <a:ext uri="{FF2B5EF4-FFF2-40B4-BE49-F238E27FC236}">
                    <a16:creationId xmlns:a16="http://schemas.microsoft.com/office/drawing/2014/main" id="{392E2E43-479A-47CC-BEB8-EEFEBB2651F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22" name="Rectangle 1021">
              <a:extLst>
                <a:ext uri="{FF2B5EF4-FFF2-40B4-BE49-F238E27FC236}">
                  <a16:creationId xmlns:a16="http://schemas.microsoft.com/office/drawing/2014/main" id="{6DFAC63F-8972-4B69-8503-A7BA3A195CE1}"/>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29" name="Group 1028">
            <a:extLst>
              <a:ext uri="{FF2B5EF4-FFF2-40B4-BE49-F238E27FC236}">
                <a16:creationId xmlns:a16="http://schemas.microsoft.com/office/drawing/2014/main" id="{56186D12-34C9-4AAE-B67D-0362ECAFC533}"/>
              </a:ext>
            </a:extLst>
          </p:cNvPr>
          <p:cNvGrpSpPr/>
          <p:nvPr/>
        </p:nvGrpSpPr>
        <p:grpSpPr>
          <a:xfrm rot="16200000">
            <a:off x="9001257" y="3444966"/>
            <a:ext cx="119438" cy="653955"/>
            <a:chOff x="8119921" y="3168839"/>
            <a:chExt cx="364320" cy="2811575"/>
          </a:xfrm>
        </p:grpSpPr>
        <p:grpSp>
          <p:nvGrpSpPr>
            <p:cNvPr id="1030" name="Group 1029">
              <a:extLst>
                <a:ext uri="{FF2B5EF4-FFF2-40B4-BE49-F238E27FC236}">
                  <a16:creationId xmlns:a16="http://schemas.microsoft.com/office/drawing/2014/main" id="{29CD82F4-0035-49B2-B64E-1CF7DB319EBF}"/>
                </a:ext>
              </a:extLst>
            </p:cNvPr>
            <p:cNvGrpSpPr/>
            <p:nvPr/>
          </p:nvGrpSpPr>
          <p:grpSpPr>
            <a:xfrm rot="5400000">
              <a:off x="7699890" y="3588870"/>
              <a:ext cx="1204382" cy="364320"/>
              <a:chOff x="7117891" y="4170867"/>
              <a:chExt cx="2368379" cy="364320"/>
            </a:xfrm>
          </p:grpSpPr>
          <p:sp>
            <p:nvSpPr>
              <p:cNvPr id="1036" name="Rectangle 1035">
                <a:extLst>
                  <a:ext uri="{FF2B5EF4-FFF2-40B4-BE49-F238E27FC236}">
                    <a16:creationId xmlns:a16="http://schemas.microsoft.com/office/drawing/2014/main" id="{D643F821-6879-4DAD-B9D4-8E749544EC9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37" name="Rectangle 1036">
                <a:extLst>
                  <a:ext uri="{FF2B5EF4-FFF2-40B4-BE49-F238E27FC236}">
                    <a16:creationId xmlns:a16="http://schemas.microsoft.com/office/drawing/2014/main" id="{CA0BC6FD-6395-4B2D-BA47-81C755B716A8}"/>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38" name="Rectangle 1037">
                <a:extLst>
                  <a:ext uri="{FF2B5EF4-FFF2-40B4-BE49-F238E27FC236}">
                    <a16:creationId xmlns:a16="http://schemas.microsoft.com/office/drawing/2014/main" id="{5157A093-75DD-4E4E-9A46-E27C957D85B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31" name="Group 1030">
              <a:extLst>
                <a:ext uri="{FF2B5EF4-FFF2-40B4-BE49-F238E27FC236}">
                  <a16:creationId xmlns:a16="http://schemas.microsoft.com/office/drawing/2014/main" id="{E9D0306B-8D62-4095-B199-B2D24DA2019C}"/>
                </a:ext>
              </a:extLst>
            </p:cNvPr>
            <p:cNvGrpSpPr/>
            <p:nvPr/>
          </p:nvGrpSpPr>
          <p:grpSpPr>
            <a:xfrm rot="5400000">
              <a:off x="7699890" y="4795815"/>
              <a:ext cx="1204382" cy="364320"/>
              <a:chOff x="7117891" y="4170867"/>
              <a:chExt cx="2368379" cy="364320"/>
            </a:xfrm>
          </p:grpSpPr>
          <p:sp>
            <p:nvSpPr>
              <p:cNvPr id="1033" name="Rectangle 1032">
                <a:extLst>
                  <a:ext uri="{FF2B5EF4-FFF2-40B4-BE49-F238E27FC236}">
                    <a16:creationId xmlns:a16="http://schemas.microsoft.com/office/drawing/2014/main" id="{B980EEAE-6133-4276-BCBA-060771AC7C36}"/>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34" name="Rectangle 1033">
                <a:extLst>
                  <a:ext uri="{FF2B5EF4-FFF2-40B4-BE49-F238E27FC236}">
                    <a16:creationId xmlns:a16="http://schemas.microsoft.com/office/drawing/2014/main" id="{8F701972-082A-41AE-A317-EB2CAA596B7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35" name="Rectangle 1034">
                <a:extLst>
                  <a:ext uri="{FF2B5EF4-FFF2-40B4-BE49-F238E27FC236}">
                    <a16:creationId xmlns:a16="http://schemas.microsoft.com/office/drawing/2014/main" id="{550B9C71-1A23-4417-B887-AC32D50E009E}"/>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32" name="Rectangle 1031">
              <a:extLst>
                <a:ext uri="{FF2B5EF4-FFF2-40B4-BE49-F238E27FC236}">
                  <a16:creationId xmlns:a16="http://schemas.microsoft.com/office/drawing/2014/main" id="{3DD399D2-C824-475D-9388-36A24B7F8F71}"/>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39" name="Group 1038">
            <a:extLst>
              <a:ext uri="{FF2B5EF4-FFF2-40B4-BE49-F238E27FC236}">
                <a16:creationId xmlns:a16="http://schemas.microsoft.com/office/drawing/2014/main" id="{24624CE3-3034-4048-BE92-0F612DFD0E4F}"/>
              </a:ext>
            </a:extLst>
          </p:cNvPr>
          <p:cNvGrpSpPr/>
          <p:nvPr/>
        </p:nvGrpSpPr>
        <p:grpSpPr>
          <a:xfrm rot="16200000">
            <a:off x="8996237" y="3860575"/>
            <a:ext cx="119438" cy="653955"/>
            <a:chOff x="8119921" y="3168839"/>
            <a:chExt cx="364320" cy="2811575"/>
          </a:xfrm>
        </p:grpSpPr>
        <p:grpSp>
          <p:nvGrpSpPr>
            <p:cNvPr id="1040" name="Group 1039">
              <a:extLst>
                <a:ext uri="{FF2B5EF4-FFF2-40B4-BE49-F238E27FC236}">
                  <a16:creationId xmlns:a16="http://schemas.microsoft.com/office/drawing/2014/main" id="{EF28ED2E-27C7-4099-986C-6EF40FE5B928}"/>
                </a:ext>
              </a:extLst>
            </p:cNvPr>
            <p:cNvGrpSpPr/>
            <p:nvPr/>
          </p:nvGrpSpPr>
          <p:grpSpPr>
            <a:xfrm rot="5400000">
              <a:off x="7699890" y="3588870"/>
              <a:ext cx="1204382" cy="364320"/>
              <a:chOff x="7117891" y="4170867"/>
              <a:chExt cx="2368379" cy="364320"/>
            </a:xfrm>
          </p:grpSpPr>
          <p:sp>
            <p:nvSpPr>
              <p:cNvPr id="1046" name="Rectangle 1045">
                <a:extLst>
                  <a:ext uri="{FF2B5EF4-FFF2-40B4-BE49-F238E27FC236}">
                    <a16:creationId xmlns:a16="http://schemas.microsoft.com/office/drawing/2014/main" id="{6DBF6129-C536-4566-A855-45CD297B2226}"/>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47" name="Rectangle 1046">
                <a:extLst>
                  <a:ext uri="{FF2B5EF4-FFF2-40B4-BE49-F238E27FC236}">
                    <a16:creationId xmlns:a16="http://schemas.microsoft.com/office/drawing/2014/main" id="{ED39A28D-41A9-49FF-9344-67251918DA8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48" name="Rectangle 1047">
                <a:extLst>
                  <a:ext uri="{FF2B5EF4-FFF2-40B4-BE49-F238E27FC236}">
                    <a16:creationId xmlns:a16="http://schemas.microsoft.com/office/drawing/2014/main" id="{24CBE7B2-B2DF-43E9-BAB9-E42CF2AA26A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41" name="Group 1040">
              <a:extLst>
                <a:ext uri="{FF2B5EF4-FFF2-40B4-BE49-F238E27FC236}">
                  <a16:creationId xmlns:a16="http://schemas.microsoft.com/office/drawing/2014/main" id="{9A63DBB5-4107-4BF6-BE1B-E6D3B1A4E2B3}"/>
                </a:ext>
              </a:extLst>
            </p:cNvPr>
            <p:cNvGrpSpPr/>
            <p:nvPr/>
          </p:nvGrpSpPr>
          <p:grpSpPr>
            <a:xfrm rot="5400000">
              <a:off x="7699890" y="4795815"/>
              <a:ext cx="1204382" cy="364320"/>
              <a:chOff x="7117891" y="4170867"/>
              <a:chExt cx="2368379" cy="364320"/>
            </a:xfrm>
          </p:grpSpPr>
          <p:sp>
            <p:nvSpPr>
              <p:cNvPr id="1043" name="Rectangle 1042">
                <a:extLst>
                  <a:ext uri="{FF2B5EF4-FFF2-40B4-BE49-F238E27FC236}">
                    <a16:creationId xmlns:a16="http://schemas.microsoft.com/office/drawing/2014/main" id="{72DFB4CB-A683-45A1-9BE3-B1C608681C4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44" name="Rectangle 1043">
                <a:extLst>
                  <a:ext uri="{FF2B5EF4-FFF2-40B4-BE49-F238E27FC236}">
                    <a16:creationId xmlns:a16="http://schemas.microsoft.com/office/drawing/2014/main" id="{35945A9D-1A72-42D2-A2CF-0A06D2F50FE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45" name="Rectangle 1044">
                <a:extLst>
                  <a:ext uri="{FF2B5EF4-FFF2-40B4-BE49-F238E27FC236}">
                    <a16:creationId xmlns:a16="http://schemas.microsoft.com/office/drawing/2014/main" id="{82F468FC-0CC1-474C-95D0-377C25E7A8DB}"/>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42" name="Rectangle 1041">
              <a:extLst>
                <a:ext uri="{FF2B5EF4-FFF2-40B4-BE49-F238E27FC236}">
                  <a16:creationId xmlns:a16="http://schemas.microsoft.com/office/drawing/2014/main" id="{A393F16C-532E-4796-9490-6413F2D9BBD9}"/>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49" name="Group 1048">
            <a:extLst>
              <a:ext uri="{FF2B5EF4-FFF2-40B4-BE49-F238E27FC236}">
                <a16:creationId xmlns:a16="http://schemas.microsoft.com/office/drawing/2014/main" id="{7255FCEE-DEC3-4702-A218-DF8447F12FF6}"/>
              </a:ext>
            </a:extLst>
          </p:cNvPr>
          <p:cNvGrpSpPr/>
          <p:nvPr/>
        </p:nvGrpSpPr>
        <p:grpSpPr>
          <a:xfrm rot="16200000">
            <a:off x="9003989" y="4261159"/>
            <a:ext cx="119438" cy="653955"/>
            <a:chOff x="8119921" y="3168839"/>
            <a:chExt cx="364320" cy="2811575"/>
          </a:xfrm>
        </p:grpSpPr>
        <p:grpSp>
          <p:nvGrpSpPr>
            <p:cNvPr id="1050" name="Group 1049">
              <a:extLst>
                <a:ext uri="{FF2B5EF4-FFF2-40B4-BE49-F238E27FC236}">
                  <a16:creationId xmlns:a16="http://schemas.microsoft.com/office/drawing/2014/main" id="{53BE95D0-F9AE-449F-BBE5-672AE77A6639}"/>
                </a:ext>
              </a:extLst>
            </p:cNvPr>
            <p:cNvGrpSpPr/>
            <p:nvPr/>
          </p:nvGrpSpPr>
          <p:grpSpPr>
            <a:xfrm rot="5400000">
              <a:off x="7699890" y="3588870"/>
              <a:ext cx="1204382" cy="364320"/>
              <a:chOff x="7117891" y="4170867"/>
              <a:chExt cx="2368379" cy="364320"/>
            </a:xfrm>
          </p:grpSpPr>
          <p:sp>
            <p:nvSpPr>
              <p:cNvPr id="1056" name="Rectangle 1055">
                <a:extLst>
                  <a:ext uri="{FF2B5EF4-FFF2-40B4-BE49-F238E27FC236}">
                    <a16:creationId xmlns:a16="http://schemas.microsoft.com/office/drawing/2014/main" id="{DD9C6827-FCFB-45E2-8D10-A9251471788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57" name="Rectangle 1056">
                <a:extLst>
                  <a:ext uri="{FF2B5EF4-FFF2-40B4-BE49-F238E27FC236}">
                    <a16:creationId xmlns:a16="http://schemas.microsoft.com/office/drawing/2014/main" id="{39791CF7-6130-4B45-9147-16854DB747F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58" name="Rectangle 1057">
                <a:extLst>
                  <a:ext uri="{FF2B5EF4-FFF2-40B4-BE49-F238E27FC236}">
                    <a16:creationId xmlns:a16="http://schemas.microsoft.com/office/drawing/2014/main" id="{9C43AF98-B2D3-4710-9849-3F411149B01E}"/>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51" name="Group 1050">
              <a:extLst>
                <a:ext uri="{FF2B5EF4-FFF2-40B4-BE49-F238E27FC236}">
                  <a16:creationId xmlns:a16="http://schemas.microsoft.com/office/drawing/2014/main" id="{13D4A965-5187-48A5-8595-57480B97C845}"/>
                </a:ext>
              </a:extLst>
            </p:cNvPr>
            <p:cNvGrpSpPr/>
            <p:nvPr/>
          </p:nvGrpSpPr>
          <p:grpSpPr>
            <a:xfrm rot="5400000">
              <a:off x="7699890" y="4795815"/>
              <a:ext cx="1204382" cy="364320"/>
              <a:chOff x="7117891" y="4170867"/>
              <a:chExt cx="2368379" cy="364320"/>
            </a:xfrm>
          </p:grpSpPr>
          <p:sp>
            <p:nvSpPr>
              <p:cNvPr id="1053" name="Rectangle 1052">
                <a:extLst>
                  <a:ext uri="{FF2B5EF4-FFF2-40B4-BE49-F238E27FC236}">
                    <a16:creationId xmlns:a16="http://schemas.microsoft.com/office/drawing/2014/main" id="{E2ED6217-0A7A-4484-B7BE-456E53328B7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54" name="Rectangle 1053">
                <a:extLst>
                  <a:ext uri="{FF2B5EF4-FFF2-40B4-BE49-F238E27FC236}">
                    <a16:creationId xmlns:a16="http://schemas.microsoft.com/office/drawing/2014/main" id="{F64BDCA1-3712-4C4C-97ED-08C45A13452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55" name="Rectangle 1054">
                <a:extLst>
                  <a:ext uri="{FF2B5EF4-FFF2-40B4-BE49-F238E27FC236}">
                    <a16:creationId xmlns:a16="http://schemas.microsoft.com/office/drawing/2014/main" id="{BEF729CB-33F5-45F2-9057-9EFC5571404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52" name="Rectangle 1051">
              <a:extLst>
                <a:ext uri="{FF2B5EF4-FFF2-40B4-BE49-F238E27FC236}">
                  <a16:creationId xmlns:a16="http://schemas.microsoft.com/office/drawing/2014/main" id="{0E0E4B1D-2334-488A-8BE0-6540F48D5C6C}"/>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59" name="Group 1058">
            <a:extLst>
              <a:ext uri="{FF2B5EF4-FFF2-40B4-BE49-F238E27FC236}">
                <a16:creationId xmlns:a16="http://schemas.microsoft.com/office/drawing/2014/main" id="{08E4555F-1C1C-4AFB-85A6-473ECD72276F}"/>
              </a:ext>
            </a:extLst>
          </p:cNvPr>
          <p:cNvGrpSpPr/>
          <p:nvPr/>
        </p:nvGrpSpPr>
        <p:grpSpPr>
          <a:xfrm rot="16200000">
            <a:off x="9012086" y="4692075"/>
            <a:ext cx="119438" cy="653955"/>
            <a:chOff x="8119921" y="3168839"/>
            <a:chExt cx="364320" cy="2811575"/>
          </a:xfrm>
        </p:grpSpPr>
        <p:grpSp>
          <p:nvGrpSpPr>
            <p:cNvPr id="1060" name="Group 1059">
              <a:extLst>
                <a:ext uri="{FF2B5EF4-FFF2-40B4-BE49-F238E27FC236}">
                  <a16:creationId xmlns:a16="http://schemas.microsoft.com/office/drawing/2014/main" id="{A8602D8D-A53C-45B9-9589-D7F6EE16E101}"/>
                </a:ext>
              </a:extLst>
            </p:cNvPr>
            <p:cNvGrpSpPr/>
            <p:nvPr/>
          </p:nvGrpSpPr>
          <p:grpSpPr>
            <a:xfrm rot="5400000">
              <a:off x="7699890" y="3588870"/>
              <a:ext cx="1204382" cy="364320"/>
              <a:chOff x="7117891" y="4170867"/>
              <a:chExt cx="2368379" cy="364320"/>
            </a:xfrm>
          </p:grpSpPr>
          <p:sp>
            <p:nvSpPr>
              <p:cNvPr id="1066" name="Rectangle 1065">
                <a:extLst>
                  <a:ext uri="{FF2B5EF4-FFF2-40B4-BE49-F238E27FC236}">
                    <a16:creationId xmlns:a16="http://schemas.microsoft.com/office/drawing/2014/main" id="{46534E7E-81A1-49F6-8D7C-6B30A75D469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67" name="Rectangle 1066">
                <a:extLst>
                  <a:ext uri="{FF2B5EF4-FFF2-40B4-BE49-F238E27FC236}">
                    <a16:creationId xmlns:a16="http://schemas.microsoft.com/office/drawing/2014/main" id="{B76A2459-24A6-4331-A549-0CF24F9FDC3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68" name="Rectangle 1067">
                <a:extLst>
                  <a:ext uri="{FF2B5EF4-FFF2-40B4-BE49-F238E27FC236}">
                    <a16:creationId xmlns:a16="http://schemas.microsoft.com/office/drawing/2014/main" id="{435B0EE5-A42F-46E5-A91B-0D3A46862C8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61" name="Group 1060">
              <a:extLst>
                <a:ext uri="{FF2B5EF4-FFF2-40B4-BE49-F238E27FC236}">
                  <a16:creationId xmlns:a16="http://schemas.microsoft.com/office/drawing/2014/main" id="{D6318F83-E681-4451-8193-6B86D88B5114}"/>
                </a:ext>
              </a:extLst>
            </p:cNvPr>
            <p:cNvGrpSpPr/>
            <p:nvPr/>
          </p:nvGrpSpPr>
          <p:grpSpPr>
            <a:xfrm rot="5400000">
              <a:off x="7699890" y="4795815"/>
              <a:ext cx="1204382" cy="364320"/>
              <a:chOff x="7117891" y="4170867"/>
              <a:chExt cx="2368379" cy="364320"/>
            </a:xfrm>
          </p:grpSpPr>
          <p:sp>
            <p:nvSpPr>
              <p:cNvPr id="1063" name="Rectangle 1062">
                <a:extLst>
                  <a:ext uri="{FF2B5EF4-FFF2-40B4-BE49-F238E27FC236}">
                    <a16:creationId xmlns:a16="http://schemas.microsoft.com/office/drawing/2014/main" id="{C6C1E532-D715-4F5F-A1B2-F7859D48E1E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64" name="Rectangle 1063">
                <a:extLst>
                  <a:ext uri="{FF2B5EF4-FFF2-40B4-BE49-F238E27FC236}">
                    <a16:creationId xmlns:a16="http://schemas.microsoft.com/office/drawing/2014/main" id="{5CB5628F-83E5-47DC-BBB8-420AC1C4BD01}"/>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65" name="Rectangle 1064">
                <a:extLst>
                  <a:ext uri="{FF2B5EF4-FFF2-40B4-BE49-F238E27FC236}">
                    <a16:creationId xmlns:a16="http://schemas.microsoft.com/office/drawing/2014/main" id="{A6181E71-5BE5-4E52-969D-49EAC8D6946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62" name="Rectangle 1061">
              <a:extLst>
                <a:ext uri="{FF2B5EF4-FFF2-40B4-BE49-F238E27FC236}">
                  <a16:creationId xmlns:a16="http://schemas.microsoft.com/office/drawing/2014/main" id="{9E683021-DF7A-47CE-96E9-87CFF44592FE}"/>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69" name="Group 1068">
            <a:extLst>
              <a:ext uri="{FF2B5EF4-FFF2-40B4-BE49-F238E27FC236}">
                <a16:creationId xmlns:a16="http://schemas.microsoft.com/office/drawing/2014/main" id="{4313D6F2-11EB-4E0E-AF60-3FCFECA0302D}"/>
              </a:ext>
            </a:extLst>
          </p:cNvPr>
          <p:cNvGrpSpPr/>
          <p:nvPr/>
        </p:nvGrpSpPr>
        <p:grpSpPr>
          <a:xfrm rot="16200000">
            <a:off x="9012384" y="5127460"/>
            <a:ext cx="119438" cy="653955"/>
            <a:chOff x="8119921" y="3168839"/>
            <a:chExt cx="364320" cy="2811575"/>
          </a:xfrm>
        </p:grpSpPr>
        <p:grpSp>
          <p:nvGrpSpPr>
            <p:cNvPr id="1070" name="Group 1069">
              <a:extLst>
                <a:ext uri="{FF2B5EF4-FFF2-40B4-BE49-F238E27FC236}">
                  <a16:creationId xmlns:a16="http://schemas.microsoft.com/office/drawing/2014/main" id="{9FB1987C-6853-4EB1-BA70-79FFDE5B2AE8}"/>
                </a:ext>
              </a:extLst>
            </p:cNvPr>
            <p:cNvGrpSpPr/>
            <p:nvPr/>
          </p:nvGrpSpPr>
          <p:grpSpPr>
            <a:xfrm rot="5400000">
              <a:off x="7699890" y="3588870"/>
              <a:ext cx="1204382" cy="364320"/>
              <a:chOff x="7117891" y="4170867"/>
              <a:chExt cx="2368379" cy="364320"/>
            </a:xfrm>
          </p:grpSpPr>
          <p:sp>
            <p:nvSpPr>
              <p:cNvPr id="1076" name="Rectangle 1075">
                <a:extLst>
                  <a:ext uri="{FF2B5EF4-FFF2-40B4-BE49-F238E27FC236}">
                    <a16:creationId xmlns:a16="http://schemas.microsoft.com/office/drawing/2014/main" id="{920AD96F-0B0C-4D01-B5CC-1E86D95E7C01}"/>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77" name="Rectangle 1076">
                <a:extLst>
                  <a:ext uri="{FF2B5EF4-FFF2-40B4-BE49-F238E27FC236}">
                    <a16:creationId xmlns:a16="http://schemas.microsoft.com/office/drawing/2014/main" id="{BF41CE15-9AD2-4C92-A31D-2186989D003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78" name="Rectangle 1077">
                <a:extLst>
                  <a:ext uri="{FF2B5EF4-FFF2-40B4-BE49-F238E27FC236}">
                    <a16:creationId xmlns:a16="http://schemas.microsoft.com/office/drawing/2014/main" id="{14A526AF-0F6B-4B08-A746-B1C648A0727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71" name="Group 1070">
              <a:extLst>
                <a:ext uri="{FF2B5EF4-FFF2-40B4-BE49-F238E27FC236}">
                  <a16:creationId xmlns:a16="http://schemas.microsoft.com/office/drawing/2014/main" id="{3604DD3F-6FEA-4476-BBE2-8DBB45E55F66}"/>
                </a:ext>
              </a:extLst>
            </p:cNvPr>
            <p:cNvGrpSpPr/>
            <p:nvPr/>
          </p:nvGrpSpPr>
          <p:grpSpPr>
            <a:xfrm rot="5400000">
              <a:off x="7699890" y="4795815"/>
              <a:ext cx="1204382" cy="364320"/>
              <a:chOff x="7117891" y="4170867"/>
              <a:chExt cx="2368379" cy="364320"/>
            </a:xfrm>
          </p:grpSpPr>
          <p:sp>
            <p:nvSpPr>
              <p:cNvPr id="1073" name="Rectangle 1072">
                <a:extLst>
                  <a:ext uri="{FF2B5EF4-FFF2-40B4-BE49-F238E27FC236}">
                    <a16:creationId xmlns:a16="http://schemas.microsoft.com/office/drawing/2014/main" id="{EDF8BE85-00CD-45A7-92EC-D827B2504F8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74" name="Rectangle 1073">
                <a:extLst>
                  <a:ext uri="{FF2B5EF4-FFF2-40B4-BE49-F238E27FC236}">
                    <a16:creationId xmlns:a16="http://schemas.microsoft.com/office/drawing/2014/main" id="{BD3676F9-E4F0-4CEE-9CB8-003724273607}"/>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75" name="Rectangle 1074">
                <a:extLst>
                  <a:ext uri="{FF2B5EF4-FFF2-40B4-BE49-F238E27FC236}">
                    <a16:creationId xmlns:a16="http://schemas.microsoft.com/office/drawing/2014/main" id="{E8731717-9712-4138-928E-8EE960438D5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72" name="Rectangle 1071">
              <a:extLst>
                <a:ext uri="{FF2B5EF4-FFF2-40B4-BE49-F238E27FC236}">
                  <a16:creationId xmlns:a16="http://schemas.microsoft.com/office/drawing/2014/main" id="{F9CC7098-8F1B-4EE6-9637-F9DF93B7BBDC}"/>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79" name="Group 1078">
            <a:extLst>
              <a:ext uri="{FF2B5EF4-FFF2-40B4-BE49-F238E27FC236}">
                <a16:creationId xmlns:a16="http://schemas.microsoft.com/office/drawing/2014/main" id="{53E3C4F7-35F3-44CA-8FF7-38EFBDFFD406}"/>
              </a:ext>
            </a:extLst>
          </p:cNvPr>
          <p:cNvGrpSpPr/>
          <p:nvPr/>
        </p:nvGrpSpPr>
        <p:grpSpPr>
          <a:xfrm>
            <a:off x="9923775" y="2736171"/>
            <a:ext cx="339640" cy="340528"/>
            <a:chOff x="590374" y="2817830"/>
            <a:chExt cx="339640" cy="340528"/>
          </a:xfrm>
        </p:grpSpPr>
        <p:sp>
          <p:nvSpPr>
            <p:cNvPr id="1080" name="Rectangle 1079">
              <a:extLst>
                <a:ext uri="{FF2B5EF4-FFF2-40B4-BE49-F238E27FC236}">
                  <a16:creationId xmlns:a16="http://schemas.microsoft.com/office/drawing/2014/main" id="{F7C2C356-723F-45C8-9C48-5C78EBDDB52D}"/>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81" name="Straight Connector 1080">
              <a:extLst>
                <a:ext uri="{FF2B5EF4-FFF2-40B4-BE49-F238E27FC236}">
                  <a16:creationId xmlns:a16="http://schemas.microsoft.com/office/drawing/2014/main" id="{CCF48781-9268-47D2-AF6F-4FD2AD97DDB9}"/>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82" name="Group 1081">
            <a:extLst>
              <a:ext uri="{FF2B5EF4-FFF2-40B4-BE49-F238E27FC236}">
                <a16:creationId xmlns:a16="http://schemas.microsoft.com/office/drawing/2014/main" id="{27DDB5CB-D9DB-4683-9B7A-5E3413067372}"/>
              </a:ext>
            </a:extLst>
          </p:cNvPr>
          <p:cNvGrpSpPr/>
          <p:nvPr/>
        </p:nvGrpSpPr>
        <p:grpSpPr>
          <a:xfrm>
            <a:off x="9923775" y="3158458"/>
            <a:ext cx="339640" cy="340528"/>
            <a:chOff x="590374" y="2817830"/>
            <a:chExt cx="339640" cy="340528"/>
          </a:xfrm>
        </p:grpSpPr>
        <p:sp>
          <p:nvSpPr>
            <p:cNvPr id="1083" name="Rectangle 1082">
              <a:extLst>
                <a:ext uri="{FF2B5EF4-FFF2-40B4-BE49-F238E27FC236}">
                  <a16:creationId xmlns:a16="http://schemas.microsoft.com/office/drawing/2014/main" id="{8E402F8A-F07A-426C-89CC-0B617E4C66FA}"/>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84" name="Straight Connector 1083">
              <a:extLst>
                <a:ext uri="{FF2B5EF4-FFF2-40B4-BE49-F238E27FC236}">
                  <a16:creationId xmlns:a16="http://schemas.microsoft.com/office/drawing/2014/main" id="{D2A796E4-4CA1-4670-AF4C-43B44B69DAB5}"/>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85" name="Group 1084">
            <a:extLst>
              <a:ext uri="{FF2B5EF4-FFF2-40B4-BE49-F238E27FC236}">
                <a16:creationId xmlns:a16="http://schemas.microsoft.com/office/drawing/2014/main" id="{CC2DE266-21C1-4F5F-9B5E-4453F3AE0257}"/>
              </a:ext>
            </a:extLst>
          </p:cNvPr>
          <p:cNvGrpSpPr/>
          <p:nvPr/>
        </p:nvGrpSpPr>
        <p:grpSpPr>
          <a:xfrm>
            <a:off x="9935393" y="3576035"/>
            <a:ext cx="339640" cy="340528"/>
            <a:chOff x="590374" y="2817830"/>
            <a:chExt cx="339640" cy="340528"/>
          </a:xfrm>
        </p:grpSpPr>
        <p:sp>
          <p:nvSpPr>
            <p:cNvPr id="1086" name="Rectangle 1085">
              <a:extLst>
                <a:ext uri="{FF2B5EF4-FFF2-40B4-BE49-F238E27FC236}">
                  <a16:creationId xmlns:a16="http://schemas.microsoft.com/office/drawing/2014/main" id="{699A91C3-E55E-47CA-B99D-9DCB0DE8F3A1}"/>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87" name="Straight Connector 1086">
              <a:extLst>
                <a:ext uri="{FF2B5EF4-FFF2-40B4-BE49-F238E27FC236}">
                  <a16:creationId xmlns:a16="http://schemas.microsoft.com/office/drawing/2014/main" id="{39FE6236-5E02-402A-8582-F4759976D1B3}"/>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88" name="Group 1087">
            <a:extLst>
              <a:ext uri="{FF2B5EF4-FFF2-40B4-BE49-F238E27FC236}">
                <a16:creationId xmlns:a16="http://schemas.microsoft.com/office/drawing/2014/main" id="{3B542C4E-2353-47A5-BC73-5D556973C6FA}"/>
              </a:ext>
            </a:extLst>
          </p:cNvPr>
          <p:cNvGrpSpPr/>
          <p:nvPr/>
        </p:nvGrpSpPr>
        <p:grpSpPr>
          <a:xfrm>
            <a:off x="9935393" y="3998322"/>
            <a:ext cx="339640" cy="340528"/>
            <a:chOff x="590374" y="2817830"/>
            <a:chExt cx="339640" cy="340528"/>
          </a:xfrm>
        </p:grpSpPr>
        <p:sp>
          <p:nvSpPr>
            <p:cNvPr id="1089" name="Rectangle 1088">
              <a:extLst>
                <a:ext uri="{FF2B5EF4-FFF2-40B4-BE49-F238E27FC236}">
                  <a16:creationId xmlns:a16="http://schemas.microsoft.com/office/drawing/2014/main" id="{20ABE18A-6C8A-4BBE-BB44-8F008F37DB59}"/>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90" name="Straight Connector 1089">
              <a:extLst>
                <a:ext uri="{FF2B5EF4-FFF2-40B4-BE49-F238E27FC236}">
                  <a16:creationId xmlns:a16="http://schemas.microsoft.com/office/drawing/2014/main" id="{064A48D2-8B6B-46F7-9E61-C90A19B56CF3}"/>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91" name="Group 1090">
            <a:extLst>
              <a:ext uri="{FF2B5EF4-FFF2-40B4-BE49-F238E27FC236}">
                <a16:creationId xmlns:a16="http://schemas.microsoft.com/office/drawing/2014/main" id="{B7AC1B44-4B17-4BDC-8467-A7212EF247FE}"/>
              </a:ext>
            </a:extLst>
          </p:cNvPr>
          <p:cNvGrpSpPr/>
          <p:nvPr/>
        </p:nvGrpSpPr>
        <p:grpSpPr>
          <a:xfrm>
            <a:off x="9932232" y="4411014"/>
            <a:ext cx="339640" cy="340528"/>
            <a:chOff x="590374" y="2817830"/>
            <a:chExt cx="339640" cy="340528"/>
          </a:xfrm>
        </p:grpSpPr>
        <p:sp>
          <p:nvSpPr>
            <p:cNvPr id="1092" name="Rectangle 1091">
              <a:extLst>
                <a:ext uri="{FF2B5EF4-FFF2-40B4-BE49-F238E27FC236}">
                  <a16:creationId xmlns:a16="http://schemas.microsoft.com/office/drawing/2014/main" id="{70CDDE5B-5FB0-4C7C-AA5F-D9157098D9F8}"/>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93" name="Straight Connector 1092">
              <a:extLst>
                <a:ext uri="{FF2B5EF4-FFF2-40B4-BE49-F238E27FC236}">
                  <a16:creationId xmlns:a16="http://schemas.microsoft.com/office/drawing/2014/main" id="{44CFBCA1-79CF-46AB-A672-0B3773B18D83}"/>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94" name="Group 1093">
            <a:extLst>
              <a:ext uri="{FF2B5EF4-FFF2-40B4-BE49-F238E27FC236}">
                <a16:creationId xmlns:a16="http://schemas.microsoft.com/office/drawing/2014/main" id="{86E7CB2F-AE6F-40D9-8FFA-39D104F87D03}"/>
              </a:ext>
            </a:extLst>
          </p:cNvPr>
          <p:cNvGrpSpPr/>
          <p:nvPr/>
        </p:nvGrpSpPr>
        <p:grpSpPr>
          <a:xfrm>
            <a:off x="9932232" y="4833301"/>
            <a:ext cx="339640" cy="340528"/>
            <a:chOff x="590374" y="2817830"/>
            <a:chExt cx="339640" cy="340528"/>
          </a:xfrm>
        </p:grpSpPr>
        <p:sp>
          <p:nvSpPr>
            <p:cNvPr id="1095" name="Rectangle 1094">
              <a:extLst>
                <a:ext uri="{FF2B5EF4-FFF2-40B4-BE49-F238E27FC236}">
                  <a16:creationId xmlns:a16="http://schemas.microsoft.com/office/drawing/2014/main" id="{9CBD8926-2BE3-4E39-A74A-3F55F95D18D5}"/>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96" name="Straight Connector 1095">
              <a:extLst>
                <a:ext uri="{FF2B5EF4-FFF2-40B4-BE49-F238E27FC236}">
                  <a16:creationId xmlns:a16="http://schemas.microsoft.com/office/drawing/2014/main" id="{0961D7C9-6161-4115-BCD5-46E890A897E7}"/>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97" name="Group 1096">
            <a:extLst>
              <a:ext uri="{FF2B5EF4-FFF2-40B4-BE49-F238E27FC236}">
                <a16:creationId xmlns:a16="http://schemas.microsoft.com/office/drawing/2014/main" id="{26C569DF-A82A-4C09-ADFC-F389F1D00380}"/>
              </a:ext>
            </a:extLst>
          </p:cNvPr>
          <p:cNvGrpSpPr/>
          <p:nvPr/>
        </p:nvGrpSpPr>
        <p:grpSpPr>
          <a:xfrm>
            <a:off x="9932233" y="5268685"/>
            <a:ext cx="339640" cy="340528"/>
            <a:chOff x="590374" y="2817830"/>
            <a:chExt cx="339640" cy="340528"/>
          </a:xfrm>
        </p:grpSpPr>
        <p:sp>
          <p:nvSpPr>
            <p:cNvPr id="1098" name="Rectangle 1097">
              <a:extLst>
                <a:ext uri="{FF2B5EF4-FFF2-40B4-BE49-F238E27FC236}">
                  <a16:creationId xmlns:a16="http://schemas.microsoft.com/office/drawing/2014/main" id="{F983553C-EBFD-40D7-B732-990B8502B2B0}"/>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99" name="Straight Connector 1098">
              <a:extLst>
                <a:ext uri="{FF2B5EF4-FFF2-40B4-BE49-F238E27FC236}">
                  <a16:creationId xmlns:a16="http://schemas.microsoft.com/office/drawing/2014/main" id="{C3846A84-7CA7-45D7-ADC7-E0F26C8767EC}"/>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00" name="Group 1099">
            <a:extLst>
              <a:ext uri="{FF2B5EF4-FFF2-40B4-BE49-F238E27FC236}">
                <a16:creationId xmlns:a16="http://schemas.microsoft.com/office/drawing/2014/main" id="{AC7121A8-DEBA-4634-9D60-31D9E9AFB3DB}"/>
              </a:ext>
            </a:extLst>
          </p:cNvPr>
          <p:cNvGrpSpPr/>
          <p:nvPr/>
        </p:nvGrpSpPr>
        <p:grpSpPr>
          <a:xfrm rot="16200000">
            <a:off x="10587902" y="2582754"/>
            <a:ext cx="119438" cy="653955"/>
            <a:chOff x="8119921" y="3168839"/>
            <a:chExt cx="364320" cy="2811575"/>
          </a:xfrm>
        </p:grpSpPr>
        <p:grpSp>
          <p:nvGrpSpPr>
            <p:cNvPr id="1101" name="Group 1100">
              <a:extLst>
                <a:ext uri="{FF2B5EF4-FFF2-40B4-BE49-F238E27FC236}">
                  <a16:creationId xmlns:a16="http://schemas.microsoft.com/office/drawing/2014/main" id="{ABD77959-7C8A-4D24-811B-2290ECDF0282}"/>
                </a:ext>
              </a:extLst>
            </p:cNvPr>
            <p:cNvGrpSpPr/>
            <p:nvPr/>
          </p:nvGrpSpPr>
          <p:grpSpPr>
            <a:xfrm rot="5400000">
              <a:off x="7699890" y="3588870"/>
              <a:ext cx="1204382" cy="364320"/>
              <a:chOff x="7117891" y="4170867"/>
              <a:chExt cx="2368379" cy="364320"/>
            </a:xfrm>
          </p:grpSpPr>
          <p:sp>
            <p:nvSpPr>
              <p:cNvPr id="1107" name="Rectangle 1106">
                <a:extLst>
                  <a:ext uri="{FF2B5EF4-FFF2-40B4-BE49-F238E27FC236}">
                    <a16:creationId xmlns:a16="http://schemas.microsoft.com/office/drawing/2014/main" id="{B891B69C-71EF-4B91-B2A3-334759244899}"/>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08" name="Rectangle 1107">
                <a:extLst>
                  <a:ext uri="{FF2B5EF4-FFF2-40B4-BE49-F238E27FC236}">
                    <a16:creationId xmlns:a16="http://schemas.microsoft.com/office/drawing/2014/main" id="{D6D99FD1-E47D-453E-A245-B8A9C3F26349}"/>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09" name="Rectangle 1108">
                <a:extLst>
                  <a:ext uri="{FF2B5EF4-FFF2-40B4-BE49-F238E27FC236}">
                    <a16:creationId xmlns:a16="http://schemas.microsoft.com/office/drawing/2014/main" id="{342E15A1-97D9-4EB0-AFD0-A9F924799710}"/>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02" name="Group 1101">
              <a:extLst>
                <a:ext uri="{FF2B5EF4-FFF2-40B4-BE49-F238E27FC236}">
                  <a16:creationId xmlns:a16="http://schemas.microsoft.com/office/drawing/2014/main" id="{3559D4DC-331E-49BF-B359-555B0E9A3A6B}"/>
                </a:ext>
              </a:extLst>
            </p:cNvPr>
            <p:cNvGrpSpPr/>
            <p:nvPr/>
          </p:nvGrpSpPr>
          <p:grpSpPr>
            <a:xfrm rot="5400000">
              <a:off x="7699890" y="4795815"/>
              <a:ext cx="1204382" cy="364320"/>
              <a:chOff x="7117891" y="4170867"/>
              <a:chExt cx="2368379" cy="364320"/>
            </a:xfrm>
          </p:grpSpPr>
          <p:sp>
            <p:nvSpPr>
              <p:cNvPr id="1104" name="Rectangle 1103">
                <a:extLst>
                  <a:ext uri="{FF2B5EF4-FFF2-40B4-BE49-F238E27FC236}">
                    <a16:creationId xmlns:a16="http://schemas.microsoft.com/office/drawing/2014/main" id="{FB5318C8-2079-479B-A4C5-525056FD332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05" name="Rectangle 1104">
                <a:extLst>
                  <a:ext uri="{FF2B5EF4-FFF2-40B4-BE49-F238E27FC236}">
                    <a16:creationId xmlns:a16="http://schemas.microsoft.com/office/drawing/2014/main" id="{22C4B856-FA41-465E-80CE-049141C59C1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06" name="Rectangle 1105">
                <a:extLst>
                  <a:ext uri="{FF2B5EF4-FFF2-40B4-BE49-F238E27FC236}">
                    <a16:creationId xmlns:a16="http://schemas.microsoft.com/office/drawing/2014/main" id="{3599464C-E271-409D-88C9-31E51E32AAB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03" name="Rectangle 1102">
              <a:extLst>
                <a:ext uri="{FF2B5EF4-FFF2-40B4-BE49-F238E27FC236}">
                  <a16:creationId xmlns:a16="http://schemas.microsoft.com/office/drawing/2014/main" id="{A0D11668-3CA4-4086-AA32-3BE3FF6AD3C0}"/>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1110" name="Straight Arrow Connector 1109">
            <a:extLst>
              <a:ext uri="{FF2B5EF4-FFF2-40B4-BE49-F238E27FC236}">
                <a16:creationId xmlns:a16="http://schemas.microsoft.com/office/drawing/2014/main" id="{A9C49138-F31D-46F3-B572-9220C77EBFCC}"/>
              </a:ext>
            </a:extLst>
          </p:cNvPr>
          <p:cNvCxnSpPr>
            <a:cxnSpLocks/>
          </p:cNvCxnSpPr>
          <p:nvPr/>
        </p:nvCxnSpPr>
        <p:spPr>
          <a:xfrm>
            <a:off x="10084660" y="2461793"/>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1" name="Straight Arrow Connector 1110">
            <a:extLst>
              <a:ext uri="{FF2B5EF4-FFF2-40B4-BE49-F238E27FC236}">
                <a16:creationId xmlns:a16="http://schemas.microsoft.com/office/drawing/2014/main" id="{EDB61895-366A-496A-A1A0-6FD5FD93792D}"/>
              </a:ext>
            </a:extLst>
          </p:cNvPr>
          <p:cNvCxnSpPr>
            <a:cxnSpLocks/>
            <a:endCxn id="1083" idx="1"/>
          </p:cNvCxnSpPr>
          <p:nvPr/>
        </p:nvCxnSpPr>
        <p:spPr>
          <a:xfrm>
            <a:off x="10093595" y="2992594"/>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2" name="Straight Arrow Connector 1111">
            <a:extLst>
              <a:ext uri="{FF2B5EF4-FFF2-40B4-BE49-F238E27FC236}">
                <a16:creationId xmlns:a16="http://schemas.microsoft.com/office/drawing/2014/main" id="{C11CF016-0869-45EC-BA72-E43736794F77}"/>
              </a:ext>
            </a:extLst>
          </p:cNvPr>
          <p:cNvCxnSpPr>
            <a:cxnSpLocks/>
          </p:cNvCxnSpPr>
          <p:nvPr/>
        </p:nvCxnSpPr>
        <p:spPr>
          <a:xfrm>
            <a:off x="10102052" y="341017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C5F31516-13B8-45B9-AE21-A7D98F32C4F9}"/>
              </a:ext>
            </a:extLst>
          </p:cNvPr>
          <p:cNvCxnSpPr>
            <a:cxnSpLocks/>
          </p:cNvCxnSpPr>
          <p:nvPr/>
        </p:nvCxnSpPr>
        <p:spPr>
          <a:xfrm>
            <a:off x="10102052" y="383363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4" name="Straight Arrow Connector 1113">
            <a:extLst>
              <a:ext uri="{FF2B5EF4-FFF2-40B4-BE49-F238E27FC236}">
                <a16:creationId xmlns:a16="http://schemas.microsoft.com/office/drawing/2014/main" id="{BE70FBDA-4192-4EAB-BDD8-950C9240B48F}"/>
              </a:ext>
            </a:extLst>
          </p:cNvPr>
          <p:cNvCxnSpPr>
            <a:cxnSpLocks/>
          </p:cNvCxnSpPr>
          <p:nvPr/>
        </p:nvCxnSpPr>
        <p:spPr>
          <a:xfrm>
            <a:off x="10102052" y="4252309"/>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5" name="Straight Arrow Connector 1114">
            <a:extLst>
              <a:ext uri="{FF2B5EF4-FFF2-40B4-BE49-F238E27FC236}">
                <a16:creationId xmlns:a16="http://schemas.microsoft.com/office/drawing/2014/main" id="{F731E871-8028-4145-9F6A-E305AC8C5F2F}"/>
              </a:ext>
            </a:extLst>
          </p:cNvPr>
          <p:cNvCxnSpPr>
            <a:cxnSpLocks/>
          </p:cNvCxnSpPr>
          <p:nvPr/>
        </p:nvCxnSpPr>
        <p:spPr>
          <a:xfrm>
            <a:off x="10102052" y="466861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1C609E5E-35C4-490B-9018-1AB2DD385A6F}"/>
              </a:ext>
            </a:extLst>
          </p:cNvPr>
          <p:cNvCxnSpPr>
            <a:cxnSpLocks/>
          </p:cNvCxnSpPr>
          <p:nvPr/>
        </p:nvCxnSpPr>
        <p:spPr>
          <a:xfrm>
            <a:off x="10102052" y="5087367"/>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09A6A836-D212-4DB7-BFB9-8D12A70BE4C9}"/>
              </a:ext>
            </a:extLst>
          </p:cNvPr>
          <p:cNvCxnSpPr>
            <a:cxnSpLocks/>
          </p:cNvCxnSpPr>
          <p:nvPr/>
        </p:nvCxnSpPr>
        <p:spPr>
          <a:xfrm flipV="1">
            <a:off x="9932232" y="5501589"/>
            <a:ext cx="339641" cy="116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1118" name="Group 1117">
            <a:extLst>
              <a:ext uri="{FF2B5EF4-FFF2-40B4-BE49-F238E27FC236}">
                <a16:creationId xmlns:a16="http://schemas.microsoft.com/office/drawing/2014/main" id="{8ADB6196-5A64-463A-8582-31442A0C52C7}"/>
              </a:ext>
            </a:extLst>
          </p:cNvPr>
          <p:cNvGrpSpPr/>
          <p:nvPr/>
        </p:nvGrpSpPr>
        <p:grpSpPr>
          <a:xfrm rot="16200000">
            <a:off x="10582853" y="3007988"/>
            <a:ext cx="119438" cy="653955"/>
            <a:chOff x="8119921" y="3168839"/>
            <a:chExt cx="364320" cy="2811575"/>
          </a:xfrm>
        </p:grpSpPr>
        <p:grpSp>
          <p:nvGrpSpPr>
            <p:cNvPr id="1119" name="Group 1118">
              <a:extLst>
                <a:ext uri="{FF2B5EF4-FFF2-40B4-BE49-F238E27FC236}">
                  <a16:creationId xmlns:a16="http://schemas.microsoft.com/office/drawing/2014/main" id="{9879AF06-61DF-48CE-BFE6-B644072D54C2}"/>
                </a:ext>
              </a:extLst>
            </p:cNvPr>
            <p:cNvGrpSpPr/>
            <p:nvPr/>
          </p:nvGrpSpPr>
          <p:grpSpPr>
            <a:xfrm rot="5400000">
              <a:off x="7699890" y="3588870"/>
              <a:ext cx="1204382" cy="364320"/>
              <a:chOff x="7117891" y="4170867"/>
              <a:chExt cx="2368379" cy="364320"/>
            </a:xfrm>
          </p:grpSpPr>
          <p:sp>
            <p:nvSpPr>
              <p:cNvPr id="1125" name="Rectangle 1124">
                <a:extLst>
                  <a:ext uri="{FF2B5EF4-FFF2-40B4-BE49-F238E27FC236}">
                    <a16:creationId xmlns:a16="http://schemas.microsoft.com/office/drawing/2014/main" id="{EB57533C-912F-4CE8-B97A-7868D77E067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26" name="Rectangle 1125">
                <a:extLst>
                  <a:ext uri="{FF2B5EF4-FFF2-40B4-BE49-F238E27FC236}">
                    <a16:creationId xmlns:a16="http://schemas.microsoft.com/office/drawing/2014/main" id="{6BBDC6C9-E417-4BFC-A60D-DA9953CDC67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27" name="Rectangle 1126">
                <a:extLst>
                  <a:ext uri="{FF2B5EF4-FFF2-40B4-BE49-F238E27FC236}">
                    <a16:creationId xmlns:a16="http://schemas.microsoft.com/office/drawing/2014/main" id="{5D42647C-E663-4D31-A556-1656B3C0407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20" name="Group 1119">
              <a:extLst>
                <a:ext uri="{FF2B5EF4-FFF2-40B4-BE49-F238E27FC236}">
                  <a16:creationId xmlns:a16="http://schemas.microsoft.com/office/drawing/2014/main" id="{53A68826-790C-4473-AB94-177E9DCAD245}"/>
                </a:ext>
              </a:extLst>
            </p:cNvPr>
            <p:cNvGrpSpPr/>
            <p:nvPr/>
          </p:nvGrpSpPr>
          <p:grpSpPr>
            <a:xfrm rot="5400000">
              <a:off x="7699890" y="4795815"/>
              <a:ext cx="1204382" cy="364320"/>
              <a:chOff x="7117891" y="4170867"/>
              <a:chExt cx="2368379" cy="364320"/>
            </a:xfrm>
          </p:grpSpPr>
          <p:sp>
            <p:nvSpPr>
              <p:cNvPr id="1122" name="Rectangle 1121">
                <a:extLst>
                  <a:ext uri="{FF2B5EF4-FFF2-40B4-BE49-F238E27FC236}">
                    <a16:creationId xmlns:a16="http://schemas.microsoft.com/office/drawing/2014/main" id="{18D15547-8E67-4E8E-8AAC-9EE129AF8B3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23" name="Rectangle 1122">
                <a:extLst>
                  <a:ext uri="{FF2B5EF4-FFF2-40B4-BE49-F238E27FC236}">
                    <a16:creationId xmlns:a16="http://schemas.microsoft.com/office/drawing/2014/main" id="{239E0CE8-AFB6-43BF-AE79-0D00BE3FCD1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24" name="Rectangle 1123">
                <a:extLst>
                  <a:ext uri="{FF2B5EF4-FFF2-40B4-BE49-F238E27FC236}">
                    <a16:creationId xmlns:a16="http://schemas.microsoft.com/office/drawing/2014/main" id="{80827FA8-23E2-4ECF-A3FD-91ACF6BE504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21" name="Rectangle 1120">
              <a:extLst>
                <a:ext uri="{FF2B5EF4-FFF2-40B4-BE49-F238E27FC236}">
                  <a16:creationId xmlns:a16="http://schemas.microsoft.com/office/drawing/2014/main" id="{211ADCB5-2E8B-484F-B2E0-5203E504F44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28" name="Group 1127">
            <a:extLst>
              <a:ext uri="{FF2B5EF4-FFF2-40B4-BE49-F238E27FC236}">
                <a16:creationId xmlns:a16="http://schemas.microsoft.com/office/drawing/2014/main" id="{2D1C129F-F32C-4AF0-9E28-D6A7BDDECE00}"/>
              </a:ext>
            </a:extLst>
          </p:cNvPr>
          <p:cNvGrpSpPr/>
          <p:nvPr/>
        </p:nvGrpSpPr>
        <p:grpSpPr>
          <a:xfrm rot="16200000">
            <a:off x="10588170" y="3438106"/>
            <a:ext cx="119438" cy="653955"/>
            <a:chOff x="8119921" y="3168839"/>
            <a:chExt cx="364320" cy="2811575"/>
          </a:xfrm>
        </p:grpSpPr>
        <p:grpSp>
          <p:nvGrpSpPr>
            <p:cNvPr id="1129" name="Group 1128">
              <a:extLst>
                <a:ext uri="{FF2B5EF4-FFF2-40B4-BE49-F238E27FC236}">
                  <a16:creationId xmlns:a16="http://schemas.microsoft.com/office/drawing/2014/main" id="{2026E559-CF7D-47BC-9611-ED5D7AA49A8A}"/>
                </a:ext>
              </a:extLst>
            </p:cNvPr>
            <p:cNvGrpSpPr/>
            <p:nvPr/>
          </p:nvGrpSpPr>
          <p:grpSpPr>
            <a:xfrm rot="5400000">
              <a:off x="7699890" y="3588870"/>
              <a:ext cx="1204382" cy="364320"/>
              <a:chOff x="7117891" y="4170867"/>
              <a:chExt cx="2368379" cy="364320"/>
            </a:xfrm>
          </p:grpSpPr>
          <p:sp>
            <p:nvSpPr>
              <p:cNvPr id="1135" name="Rectangle 1134">
                <a:extLst>
                  <a:ext uri="{FF2B5EF4-FFF2-40B4-BE49-F238E27FC236}">
                    <a16:creationId xmlns:a16="http://schemas.microsoft.com/office/drawing/2014/main" id="{46C8DB26-6927-4CFF-AF7B-4460B74AE078}"/>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36" name="Rectangle 1135">
                <a:extLst>
                  <a:ext uri="{FF2B5EF4-FFF2-40B4-BE49-F238E27FC236}">
                    <a16:creationId xmlns:a16="http://schemas.microsoft.com/office/drawing/2014/main" id="{F37BCB3E-3EF8-43CD-833A-D770CD22B490}"/>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37" name="Rectangle 1136">
                <a:extLst>
                  <a:ext uri="{FF2B5EF4-FFF2-40B4-BE49-F238E27FC236}">
                    <a16:creationId xmlns:a16="http://schemas.microsoft.com/office/drawing/2014/main" id="{C728EEF9-C60E-458B-A265-386F6C0762CF}"/>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30" name="Group 1129">
              <a:extLst>
                <a:ext uri="{FF2B5EF4-FFF2-40B4-BE49-F238E27FC236}">
                  <a16:creationId xmlns:a16="http://schemas.microsoft.com/office/drawing/2014/main" id="{26EC751B-8583-40FC-8591-723C76E5EBE8}"/>
                </a:ext>
              </a:extLst>
            </p:cNvPr>
            <p:cNvGrpSpPr/>
            <p:nvPr/>
          </p:nvGrpSpPr>
          <p:grpSpPr>
            <a:xfrm rot="5400000">
              <a:off x="7699890" y="4795815"/>
              <a:ext cx="1204382" cy="364320"/>
              <a:chOff x="7117891" y="4170867"/>
              <a:chExt cx="2368379" cy="364320"/>
            </a:xfrm>
          </p:grpSpPr>
          <p:sp>
            <p:nvSpPr>
              <p:cNvPr id="1132" name="Rectangle 1131">
                <a:extLst>
                  <a:ext uri="{FF2B5EF4-FFF2-40B4-BE49-F238E27FC236}">
                    <a16:creationId xmlns:a16="http://schemas.microsoft.com/office/drawing/2014/main" id="{39768CDE-9FE7-433D-BD75-D08B475410CD}"/>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33" name="Rectangle 1132">
                <a:extLst>
                  <a:ext uri="{FF2B5EF4-FFF2-40B4-BE49-F238E27FC236}">
                    <a16:creationId xmlns:a16="http://schemas.microsoft.com/office/drawing/2014/main" id="{650E11E3-076C-44FE-B3AC-E07AF13037EA}"/>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34" name="Rectangle 1133">
                <a:extLst>
                  <a:ext uri="{FF2B5EF4-FFF2-40B4-BE49-F238E27FC236}">
                    <a16:creationId xmlns:a16="http://schemas.microsoft.com/office/drawing/2014/main" id="{DE7BFC7D-F901-4D39-92EF-BA1CEA9D8BF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31" name="Rectangle 1130">
              <a:extLst>
                <a:ext uri="{FF2B5EF4-FFF2-40B4-BE49-F238E27FC236}">
                  <a16:creationId xmlns:a16="http://schemas.microsoft.com/office/drawing/2014/main" id="{FF876388-B99E-4937-9BFC-27071EC034FD}"/>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38" name="Group 1137">
            <a:extLst>
              <a:ext uri="{FF2B5EF4-FFF2-40B4-BE49-F238E27FC236}">
                <a16:creationId xmlns:a16="http://schemas.microsoft.com/office/drawing/2014/main" id="{952DC8A1-8FF1-4F23-821F-0DDC0666A19E}"/>
              </a:ext>
            </a:extLst>
          </p:cNvPr>
          <p:cNvGrpSpPr/>
          <p:nvPr/>
        </p:nvGrpSpPr>
        <p:grpSpPr>
          <a:xfrm rot="16200000">
            <a:off x="10583150" y="3853715"/>
            <a:ext cx="119438" cy="653955"/>
            <a:chOff x="8119921" y="3168839"/>
            <a:chExt cx="364320" cy="2811575"/>
          </a:xfrm>
        </p:grpSpPr>
        <p:grpSp>
          <p:nvGrpSpPr>
            <p:cNvPr id="1139" name="Group 1138">
              <a:extLst>
                <a:ext uri="{FF2B5EF4-FFF2-40B4-BE49-F238E27FC236}">
                  <a16:creationId xmlns:a16="http://schemas.microsoft.com/office/drawing/2014/main" id="{BE99EFE5-65E7-42A5-82DD-900772F8F4CB}"/>
                </a:ext>
              </a:extLst>
            </p:cNvPr>
            <p:cNvGrpSpPr/>
            <p:nvPr/>
          </p:nvGrpSpPr>
          <p:grpSpPr>
            <a:xfrm rot="5400000">
              <a:off x="7699890" y="3588870"/>
              <a:ext cx="1204382" cy="364320"/>
              <a:chOff x="7117891" y="4170867"/>
              <a:chExt cx="2368379" cy="364320"/>
            </a:xfrm>
          </p:grpSpPr>
          <p:sp>
            <p:nvSpPr>
              <p:cNvPr id="1145" name="Rectangle 1144">
                <a:extLst>
                  <a:ext uri="{FF2B5EF4-FFF2-40B4-BE49-F238E27FC236}">
                    <a16:creationId xmlns:a16="http://schemas.microsoft.com/office/drawing/2014/main" id="{3F205CF4-1893-44DD-B1D9-FED18AE7D12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46" name="Rectangle 1145">
                <a:extLst>
                  <a:ext uri="{FF2B5EF4-FFF2-40B4-BE49-F238E27FC236}">
                    <a16:creationId xmlns:a16="http://schemas.microsoft.com/office/drawing/2014/main" id="{D24F696F-56DB-40F2-912D-F3A06A20863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47" name="Rectangle 1146">
                <a:extLst>
                  <a:ext uri="{FF2B5EF4-FFF2-40B4-BE49-F238E27FC236}">
                    <a16:creationId xmlns:a16="http://schemas.microsoft.com/office/drawing/2014/main" id="{4C06280F-4302-4773-BB8B-44FA5CD050A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40" name="Group 1139">
              <a:extLst>
                <a:ext uri="{FF2B5EF4-FFF2-40B4-BE49-F238E27FC236}">
                  <a16:creationId xmlns:a16="http://schemas.microsoft.com/office/drawing/2014/main" id="{88B1C781-BD0E-445E-BB63-8A02F4113E98}"/>
                </a:ext>
              </a:extLst>
            </p:cNvPr>
            <p:cNvGrpSpPr/>
            <p:nvPr/>
          </p:nvGrpSpPr>
          <p:grpSpPr>
            <a:xfrm rot="5400000">
              <a:off x="7699890" y="4795815"/>
              <a:ext cx="1204382" cy="364320"/>
              <a:chOff x="7117891" y="4170867"/>
              <a:chExt cx="2368379" cy="364320"/>
            </a:xfrm>
          </p:grpSpPr>
          <p:sp>
            <p:nvSpPr>
              <p:cNvPr id="1142" name="Rectangle 1141">
                <a:extLst>
                  <a:ext uri="{FF2B5EF4-FFF2-40B4-BE49-F238E27FC236}">
                    <a16:creationId xmlns:a16="http://schemas.microsoft.com/office/drawing/2014/main" id="{68FA4992-F0E2-4CE4-910A-589A19E0645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43" name="Rectangle 1142">
                <a:extLst>
                  <a:ext uri="{FF2B5EF4-FFF2-40B4-BE49-F238E27FC236}">
                    <a16:creationId xmlns:a16="http://schemas.microsoft.com/office/drawing/2014/main" id="{3B65061F-EDCF-49E6-91D3-8E4EE1BD4648}"/>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44" name="Rectangle 1143">
                <a:extLst>
                  <a:ext uri="{FF2B5EF4-FFF2-40B4-BE49-F238E27FC236}">
                    <a16:creationId xmlns:a16="http://schemas.microsoft.com/office/drawing/2014/main" id="{314F9D3B-4713-453E-BD98-7CF56E40330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41" name="Rectangle 1140">
              <a:extLst>
                <a:ext uri="{FF2B5EF4-FFF2-40B4-BE49-F238E27FC236}">
                  <a16:creationId xmlns:a16="http://schemas.microsoft.com/office/drawing/2014/main" id="{13D3980A-845B-46E0-B7DB-BBC0AC4302FC}"/>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48" name="Group 1147">
            <a:extLst>
              <a:ext uri="{FF2B5EF4-FFF2-40B4-BE49-F238E27FC236}">
                <a16:creationId xmlns:a16="http://schemas.microsoft.com/office/drawing/2014/main" id="{A0DB5AF8-5AA5-4F35-8DF3-33CA11953435}"/>
              </a:ext>
            </a:extLst>
          </p:cNvPr>
          <p:cNvGrpSpPr/>
          <p:nvPr/>
        </p:nvGrpSpPr>
        <p:grpSpPr>
          <a:xfrm rot="16200000">
            <a:off x="10590902" y="4254299"/>
            <a:ext cx="119438" cy="653955"/>
            <a:chOff x="8119921" y="3168839"/>
            <a:chExt cx="364320" cy="2811575"/>
          </a:xfrm>
        </p:grpSpPr>
        <p:grpSp>
          <p:nvGrpSpPr>
            <p:cNvPr id="1149" name="Group 1148">
              <a:extLst>
                <a:ext uri="{FF2B5EF4-FFF2-40B4-BE49-F238E27FC236}">
                  <a16:creationId xmlns:a16="http://schemas.microsoft.com/office/drawing/2014/main" id="{F596503A-C6B5-4718-9612-63BBA6CC04A6}"/>
                </a:ext>
              </a:extLst>
            </p:cNvPr>
            <p:cNvGrpSpPr/>
            <p:nvPr/>
          </p:nvGrpSpPr>
          <p:grpSpPr>
            <a:xfrm rot="5400000">
              <a:off x="7699890" y="3588870"/>
              <a:ext cx="1204382" cy="364320"/>
              <a:chOff x="7117891" y="4170867"/>
              <a:chExt cx="2368379" cy="364320"/>
            </a:xfrm>
          </p:grpSpPr>
          <p:sp>
            <p:nvSpPr>
              <p:cNvPr id="1155" name="Rectangle 1154">
                <a:extLst>
                  <a:ext uri="{FF2B5EF4-FFF2-40B4-BE49-F238E27FC236}">
                    <a16:creationId xmlns:a16="http://schemas.microsoft.com/office/drawing/2014/main" id="{466D76B5-2AFA-48AC-8B97-486A47C1747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56" name="Rectangle 1155">
                <a:extLst>
                  <a:ext uri="{FF2B5EF4-FFF2-40B4-BE49-F238E27FC236}">
                    <a16:creationId xmlns:a16="http://schemas.microsoft.com/office/drawing/2014/main" id="{2293FE29-BAC9-4795-B4D3-AB54C7DB75C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57" name="Rectangle 1156">
                <a:extLst>
                  <a:ext uri="{FF2B5EF4-FFF2-40B4-BE49-F238E27FC236}">
                    <a16:creationId xmlns:a16="http://schemas.microsoft.com/office/drawing/2014/main" id="{DCDD41AC-72C5-4658-98A9-D3A705C27B1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50" name="Group 1149">
              <a:extLst>
                <a:ext uri="{FF2B5EF4-FFF2-40B4-BE49-F238E27FC236}">
                  <a16:creationId xmlns:a16="http://schemas.microsoft.com/office/drawing/2014/main" id="{59BC9889-578B-4324-862B-C061EF5C1F00}"/>
                </a:ext>
              </a:extLst>
            </p:cNvPr>
            <p:cNvGrpSpPr/>
            <p:nvPr/>
          </p:nvGrpSpPr>
          <p:grpSpPr>
            <a:xfrm rot="5400000">
              <a:off x="7699890" y="4795815"/>
              <a:ext cx="1204382" cy="364320"/>
              <a:chOff x="7117891" y="4170867"/>
              <a:chExt cx="2368379" cy="364320"/>
            </a:xfrm>
          </p:grpSpPr>
          <p:sp>
            <p:nvSpPr>
              <p:cNvPr id="1152" name="Rectangle 1151">
                <a:extLst>
                  <a:ext uri="{FF2B5EF4-FFF2-40B4-BE49-F238E27FC236}">
                    <a16:creationId xmlns:a16="http://schemas.microsoft.com/office/drawing/2014/main" id="{D77A3430-87A6-4EE9-911D-2CD5C50C442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53" name="Rectangle 1152">
                <a:extLst>
                  <a:ext uri="{FF2B5EF4-FFF2-40B4-BE49-F238E27FC236}">
                    <a16:creationId xmlns:a16="http://schemas.microsoft.com/office/drawing/2014/main" id="{BCA56CD4-3994-477A-83AD-896AD622D4C2}"/>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54" name="Rectangle 1153">
                <a:extLst>
                  <a:ext uri="{FF2B5EF4-FFF2-40B4-BE49-F238E27FC236}">
                    <a16:creationId xmlns:a16="http://schemas.microsoft.com/office/drawing/2014/main" id="{A1654F9A-5A02-4ED5-A063-04AD6C0F7E8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51" name="Rectangle 1150">
              <a:extLst>
                <a:ext uri="{FF2B5EF4-FFF2-40B4-BE49-F238E27FC236}">
                  <a16:creationId xmlns:a16="http://schemas.microsoft.com/office/drawing/2014/main" id="{668D978D-AFD1-40C5-BF46-44B951468CF9}"/>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58" name="Group 1157">
            <a:extLst>
              <a:ext uri="{FF2B5EF4-FFF2-40B4-BE49-F238E27FC236}">
                <a16:creationId xmlns:a16="http://schemas.microsoft.com/office/drawing/2014/main" id="{1C8868C6-EBCC-4F33-95E4-3D10C8FF1F3F}"/>
              </a:ext>
            </a:extLst>
          </p:cNvPr>
          <p:cNvGrpSpPr/>
          <p:nvPr/>
        </p:nvGrpSpPr>
        <p:grpSpPr>
          <a:xfrm rot="16200000">
            <a:off x="10598999" y="4685215"/>
            <a:ext cx="119438" cy="653955"/>
            <a:chOff x="8119921" y="3168839"/>
            <a:chExt cx="364320" cy="2811575"/>
          </a:xfrm>
        </p:grpSpPr>
        <p:grpSp>
          <p:nvGrpSpPr>
            <p:cNvPr id="1159" name="Group 1158">
              <a:extLst>
                <a:ext uri="{FF2B5EF4-FFF2-40B4-BE49-F238E27FC236}">
                  <a16:creationId xmlns:a16="http://schemas.microsoft.com/office/drawing/2014/main" id="{B9395556-76A5-4537-B8A5-E7E068AB4ADB}"/>
                </a:ext>
              </a:extLst>
            </p:cNvPr>
            <p:cNvGrpSpPr/>
            <p:nvPr/>
          </p:nvGrpSpPr>
          <p:grpSpPr>
            <a:xfrm rot="5400000">
              <a:off x="7699890" y="3588870"/>
              <a:ext cx="1204382" cy="364320"/>
              <a:chOff x="7117891" y="4170867"/>
              <a:chExt cx="2368379" cy="364320"/>
            </a:xfrm>
          </p:grpSpPr>
          <p:sp>
            <p:nvSpPr>
              <p:cNvPr id="1165" name="Rectangle 1164">
                <a:extLst>
                  <a:ext uri="{FF2B5EF4-FFF2-40B4-BE49-F238E27FC236}">
                    <a16:creationId xmlns:a16="http://schemas.microsoft.com/office/drawing/2014/main" id="{51131FF8-FBDE-432E-AC84-7DAABD56B49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66" name="Rectangle 1165">
                <a:extLst>
                  <a:ext uri="{FF2B5EF4-FFF2-40B4-BE49-F238E27FC236}">
                    <a16:creationId xmlns:a16="http://schemas.microsoft.com/office/drawing/2014/main" id="{F8DE362D-E7CC-4880-A829-B8DF4024793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67" name="Rectangle 1166">
                <a:extLst>
                  <a:ext uri="{FF2B5EF4-FFF2-40B4-BE49-F238E27FC236}">
                    <a16:creationId xmlns:a16="http://schemas.microsoft.com/office/drawing/2014/main" id="{63DE3634-A2E6-465A-B38E-D69AD1FE7CC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60" name="Group 1159">
              <a:extLst>
                <a:ext uri="{FF2B5EF4-FFF2-40B4-BE49-F238E27FC236}">
                  <a16:creationId xmlns:a16="http://schemas.microsoft.com/office/drawing/2014/main" id="{EDAAF5BF-E9A2-4D92-B222-91DB5A226655}"/>
                </a:ext>
              </a:extLst>
            </p:cNvPr>
            <p:cNvGrpSpPr/>
            <p:nvPr/>
          </p:nvGrpSpPr>
          <p:grpSpPr>
            <a:xfrm rot="5400000">
              <a:off x="7699890" y="4795815"/>
              <a:ext cx="1204382" cy="364320"/>
              <a:chOff x="7117891" y="4170867"/>
              <a:chExt cx="2368379" cy="364320"/>
            </a:xfrm>
          </p:grpSpPr>
          <p:sp>
            <p:nvSpPr>
              <p:cNvPr id="1162" name="Rectangle 1161">
                <a:extLst>
                  <a:ext uri="{FF2B5EF4-FFF2-40B4-BE49-F238E27FC236}">
                    <a16:creationId xmlns:a16="http://schemas.microsoft.com/office/drawing/2014/main" id="{0437B0E8-784C-48E5-ADDA-077896C68898}"/>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63" name="Rectangle 1162">
                <a:extLst>
                  <a:ext uri="{FF2B5EF4-FFF2-40B4-BE49-F238E27FC236}">
                    <a16:creationId xmlns:a16="http://schemas.microsoft.com/office/drawing/2014/main" id="{0C1CB324-CD16-4829-8801-9CC8B7F3977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64" name="Rectangle 1163">
                <a:extLst>
                  <a:ext uri="{FF2B5EF4-FFF2-40B4-BE49-F238E27FC236}">
                    <a16:creationId xmlns:a16="http://schemas.microsoft.com/office/drawing/2014/main" id="{1B6C18D8-4457-40C7-BE1C-0BB3B4389A2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61" name="Rectangle 1160">
              <a:extLst>
                <a:ext uri="{FF2B5EF4-FFF2-40B4-BE49-F238E27FC236}">
                  <a16:creationId xmlns:a16="http://schemas.microsoft.com/office/drawing/2014/main" id="{9416F302-779A-4B31-9553-7DB79B4719D3}"/>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68" name="Group 1167">
            <a:extLst>
              <a:ext uri="{FF2B5EF4-FFF2-40B4-BE49-F238E27FC236}">
                <a16:creationId xmlns:a16="http://schemas.microsoft.com/office/drawing/2014/main" id="{B7A9D0DA-5CEB-4CEC-AC61-57F35F87CF09}"/>
              </a:ext>
            </a:extLst>
          </p:cNvPr>
          <p:cNvGrpSpPr/>
          <p:nvPr/>
        </p:nvGrpSpPr>
        <p:grpSpPr>
          <a:xfrm rot="16200000">
            <a:off x="10599297" y="5120600"/>
            <a:ext cx="119438" cy="653955"/>
            <a:chOff x="8119921" y="3168839"/>
            <a:chExt cx="364320" cy="2811575"/>
          </a:xfrm>
        </p:grpSpPr>
        <p:grpSp>
          <p:nvGrpSpPr>
            <p:cNvPr id="1169" name="Group 1168">
              <a:extLst>
                <a:ext uri="{FF2B5EF4-FFF2-40B4-BE49-F238E27FC236}">
                  <a16:creationId xmlns:a16="http://schemas.microsoft.com/office/drawing/2014/main" id="{4E0CB496-81AA-4C09-A7B6-A0127D784FDA}"/>
                </a:ext>
              </a:extLst>
            </p:cNvPr>
            <p:cNvGrpSpPr/>
            <p:nvPr/>
          </p:nvGrpSpPr>
          <p:grpSpPr>
            <a:xfrm rot="5400000">
              <a:off x="7699890" y="3588870"/>
              <a:ext cx="1204382" cy="364320"/>
              <a:chOff x="7117891" y="4170867"/>
              <a:chExt cx="2368379" cy="364320"/>
            </a:xfrm>
          </p:grpSpPr>
          <p:sp>
            <p:nvSpPr>
              <p:cNvPr id="1175" name="Rectangle 1174">
                <a:extLst>
                  <a:ext uri="{FF2B5EF4-FFF2-40B4-BE49-F238E27FC236}">
                    <a16:creationId xmlns:a16="http://schemas.microsoft.com/office/drawing/2014/main" id="{949E4646-29A3-4093-A9EB-B3A426BEAD5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76" name="Rectangle 1175">
                <a:extLst>
                  <a:ext uri="{FF2B5EF4-FFF2-40B4-BE49-F238E27FC236}">
                    <a16:creationId xmlns:a16="http://schemas.microsoft.com/office/drawing/2014/main" id="{535DA37C-1B18-4A3D-A0E2-0F34775641E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77" name="Rectangle 1176">
                <a:extLst>
                  <a:ext uri="{FF2B5EF4-FFF2-40B4-BE49-F238E27FC236}">
                    <a16:creationId xmlns:a16="http://schemas.microsoft.com/office/drawing/2014/main" id="{7815CA22-F8F2-42DB-B644-60F6BCA68723}"/>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70" name="Group 1169">
              <a:extLst>
                <a:ext uri="{FF2B5EF4-FFF2-40B4-BE49-F238E27FC236}">
                  <a16:creationId xmlns:a16="http://schemas.microsoft.com/office/drawing/2014/main" id="{8FEC7784-9259-4137-9FD2-BF07714A3572}"/>
                </a:ext>
              </a:extLst>
            </p:cNvPr>
            <p:cNvGrpSpPr/>
            <p:nvPr/>
          </p:nvGrpSpPr>
          <p:grpSpPr>
            <a:xfrm rot="5400000">
              <a:off x="7699890" y="4795815"/>
              <a:ext cx="1204382" cy="364320"/>
              <a:chOff x="7117891" y="4170867"/>
              <a:chExt cx="2368379" cy="364320"/>
            </a:xfrm>
          </p:grpSpPr>
          <p:sp>
            <p:nvSpPr>
              <p:cNvPr id="1172" name="Rectangle 1171">
                <a:extLst>
                  <a:ext uri="{FF2B5EF4-FFF2-40B4-BE49-F238E27FC236}">
                    <a16:creationId xmlns:a16="http://schemas.microsoft.com/office/drawing/2014/main" id="{547C1981-78AC-4A9E-852C-ED524700645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73" name="Rectangle 1172">
                <a:extLst>
                  <a:ext uri="{FF2B5EF4-FFF2-40B4-BE49-F238E27FC236}">
                    <a16:creationId xmlns:a16="http://schemas.microsoft.com/office/drawing/2014/main" id="{1F665A6E-391E-46D5-80CD-7FA3BA743731}"/>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74" name="Rectangle 1173">
                <a:extLst>
                  <a:ext uri="{FF2B5EF4-FFF2-40B4-BE49-F238E27FC236}">
                    <a16:creationId xmlns:a16="http://schemas.microsoft.com/office/drawing/2014/main" id="{1FD55668-FA4D-433B-B00F-89A6C284053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71" name="Rectangle 1170">
              <a:extLst>
                <a:ext uri="{FF2B5EF4-FFF2-40B4-BE49-F238E27FC236}">
                  <a16:creationId xmlns:a16="http://schemas.microsoft.com/office/drawing/2014/main" id="{D54FA0F0-E7A2-433E-8588-B80D00E6BD92}"/>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sp>
        <p:nvSpPr>
          <p:cNvPr id="1178" name="TextBox 1177">
            <a:extLst>
              <a:ext uri="{FF2B5EF4-FFF2-40B4-BE49-F238E27FC236}">
                <a16:creationId xmlns:a16="http://schemas.microsoft.com/office/drawing/2014/main" id="{502A3291-2F24-4C9E-8467-1D4126822A64}"/>
              </a:ext>
            </a:extLst>
          </p:cNvPr>
          <p:cNvSpPr txBox="1"/>
          <p:nvPr/>
        </p:nvSpPr>
        <p:spPr>
          <a:xfrm>
            <a:off x="2218440" y="1753842"/>
            <a:ext cx="1147057" cy="369332"/>
          </a:xfrm>
          <a:prstGeom prst="rect">
            <a:avLst/>
          </a:prstGeom>
          <a:noFill/>
        </p:spPr>
        <p:txBody>
          <a:bodyPr wrap="square" rtlCol="0">
            <a:spAutoFit/>
          </a:bodyPr>
          <a:lstStyle/>
          <a:p>
            <a:r>
              <a:rPr lang="en-US" dirty="0"/>
              <a:t>Flights </a:t>
            </a:r>
            <a:endParaRPr lang="en-PK" dirty="0"/>
          </a:p>
        </p:txBody>
      </p:sp>
      <p:sp>
        <p:nvSpPr>
          <p:cNvPr id="1179" name="TextBox 1178">
            <a:extLst>
              <a:ext uri="{FF2B5EF4-FFF2-40B4-BE49-F238E27FC236}">
                <a16:creationId xmlns:a16="http://schemas.microsoft.com/office/drawing/2014/main" id="{A924E46A-7ECC-4984-B2CC-A50F84F88BB8}"/>
              </a:ext>
            </a:extLst>
          </p:cNvPr>
          <p:cNvSpPr txBox="1"/>
          <p:nvPr/>
        </p:nvSpPr>
        <p:spPr>
          <a:xfrm rot="16200000">
            <a:off x="1050155" y="3684102"/>
            <a:ext cx="1147057" cy="646331"/>
          </a:xfrm>
          <a:prstGeom prst="rect">
            <a:avLst/>
          </a:prstGeom>
          <a:noFill/>
        </p:spPr>
        <p:txBody>
          <a:bodyPr wrap="square" rtlCol="0">
            <a:spAutoFit/>
          </a:bodyPr>
          <a:lstStyle/>
          <a:p>
            <a:r>
              <a:rPr lang="en-US" dirty="0"/>
              <a:t>Flights per week </a:t>
            </a:r>
            <a:endParaRPr lang="en-PK" dirty="0"/>
          </a:p>
        </p:txBody>
      </p:sp>
      <p:sp>
        <p:nvSpPr>
          <p:cNvPr id="1180" name="TextBox 1179">
            <a:extLst>
              <a:ext uri="{FF2B5EF4-FFF2-40B4-BE49-F238E27FC236}">
                <a16:creationId xmlns:a16="http://schemas.microsoft.com/office/drawing/2014/main" id="{AAC03C90-1D11-4163-BF5A-524A76549743}"/>
              </a:ext>
            </a:extLst>
          </p:cNvPr>
          <p:cNvSpPr txBox="1"/>
          <p:nvPr/>
        </p:nvSpPr>
        <p:spPr>
          <a:xfrm>
            <a:off x="2225455" y="2647186"/>
            <a:ext cx="1652780" cy="261610"/>
          </a:xfrm>
          <a:prstGeom prst="rect">
            <a:avLst/>
          </a:prstGeom>
          <a:noFill/>
        </p:spPr>
        <p:txBody>
          <a:bodyPr wrap="square" rtlCol="0">
            <a:spAutoFit/>
          </a:bodyPr>
          <a:lstStyle/>
          <a:p>
            <a:r>
              <a:rPr lang="en-US" sz="1100" dirty="0"/>
              <a:t>Passengers per flight </a:t>
            </a:r>
            <a:endParaRPr lang="en-PK" sz="1100" dirty="0"/>
          </a:p>
        </p:txBody>
      </p:sp>
      <p:sp>
        <p:nvSpPr>
          <p:cNvPr id="1181" name="TextBox 1180">
            <a:extLst>
              <a:ext uri="{FF2B5EF4-FFF2-40B4-BE49-F238E27FC236}">
                <a16:creationId xmlns:a16="http://schemas.microsoft.com/office/drawing/2014/main" id="{DDFDBE29-1B68-41DF-8B77-AF97389CA545}"/>
              </a:ext>
            </a:extLst>
          </p:cNvPr>
          <p:cNvSpPr txBox="1"/>
          <p:nvPr/>
        </p:nvSpPr>
        <p:spPr>
          <a:xfrm>
            <a:off x="2048225" y="2010671"/>
            <a:ext cx="931077" cy="369332"/>
          </a:xfrm>
          <a:prstGeom prst="rect">
            <a:avLst/>
          </a:prstGeom>
          <a:noFill/>
        </p:spPr>
        <p:txBody>
          <a:bodyPr wrap="square" rtlCol="0">
            <a:spAutoFit/>
          </a:bodyPr>
          <a:lstStyle/>
          <a:p>
            <a:r>
              <a:rPr lang="en-US" dirty="0"/>
              <a:t>PK011</a:t>
            </a:r>
            <a:endParaRPr lang="en-PK" dirty="0"/>
          </a:p>
        </p:txBody>
      </p:sp>
      <p:sp>
        <p:nvSpPr>
          <p:cNvPr id="1182" name="TextBox 1181">
            <a:extLst>
              <a:ext uri="{FF2B5EF4-FFF2-40B4-BE49-F238E27FC236}">
                <a16:creationId xmlns:a16="http://schemas.microsoft.com/office/drawing/2014/main" id="{8E19634C-3AA2-446D-8D9E-B176CEE55B5B}"/>
              </a:ext>
            </a:extLst>
          </p:cNvPr>
          <p:cNvSpPr txBox="1"/>
          <p:nvPr/>
        </p:nvSpPr>
        <p:spPr>
          <a:xfrm>
            <a:off x="3934778" y="2020713"/>
            <a:ext cx="556600" cy="369332"/>
          </a:xfrm>
          <a:prstGeom prst="rect">
            <a:avLst/>
          </a:prstGeom>
          <a:noFill/>
        </p:spPr>
        <p:txBody>
          <a:bodyPr wrap="square" rtlCol="0">
            <a:spAutoFit/>
          </a:bodyPr>
          <a:lstStyle/>
          <a:p>
            <a:r>
              <a:rPr lang="en-US" dirty="0"/>
              <a:t>…..</a:t>
            </a:r>
            <a:endParaRPr lang="en-PK" dirty="0"/>
          </a:p>
        </p:txBody>
      </p:sp>
      <p:sp>
        <p:nvSpPr>
          <p:cNvPr id="1183" name="TextBox 1182">
            <a:extLst>
              <a:ext uri="{FF2B5EF4-FFF2-40B4-BE49-F238E27FC236}">
                <a16:creationId xmlns:a16="http://schemas.microsoft.com/office/drawing/2014/main" id="{DA1B9708-B1DB-456A-931A-138A2E12219F}"/>
              </a:ext>
            </a:extLst>
          </p:cNvPr>
          <p:cNvSpPr txBox="1"/>
          <p:nvPr/>
        </p:nvSpPr>
        <p:spPr>
          <a:xfrm>
            <a:off x="5450222" y="2026620"/>
            <a:ext cx="606747" cy="369332"/>
          </a:xfrm>
          <a:prstGeom prst="rect">
            <a:avLst/>
          </a:prstGeom>
          <a:noFill/>
        </p:spPr>
        <p:txBody>
          <a:bodyPr wrap="square" rtlCol="0">
            <a:spAutoFit/>
          </a:bodyPr>
          <a:lstStyle/>
          <a:p>
            <a:r>
              <a:rPr lang="en-US" dirty="0"/>
              <a:t>…..</a:t>
            </a:r>
            <a:endParaRPr lang="en-PK" dirty="0"/>
          </a:p>
        </p:txBody>
      </p:sp>
      <p:sp>
        <p:nvSpPr>
          <p:cNvPr id="1184" name="TextBox 1183">
            <a:extLst>
              <a:ext uri="{FF2B5EF4-FFF2-40B4-BE49-F238E27FC236}">
                <a16:creationId xmlns:a16="http://schemas.microsoft.com/office/drawing/2014/main" id="{1D965CE9-E783-44D9-B9EE-2DF3598CF3E8}"/>
              </a:ext>
            </a:extLst>
          </p:cNvPr>
          <p:cNvSpPr txBox="1"/>
          <p:nvPr/>
        </p:nvSpPr>
        <p:spPr>
          <a:xfrm>
            <a:off x="7096143" y="2076263"/>
            <a:ext cx="509592" cy="369332"/>
          </a:xfrm>
          <a:prstGeom prst="rect">
            <a:avLst/>
          </a:prstGeom>
          <a:noFill/>
        </p:spPr>
        <p:txBody>
          <a:bodyPr wrap="square" rtlCol="0">
            <a:spAutoFit/>
          </a:bodyPr>
          <a:lstStyle/>
          <a:p>
            <a:r>
              <a:rPr lang="en-US" dirty="0"/>
              <a:t>…..</a:t>
            </a:r>
            <a:endParaRPr lang="en-PK" dirty="0"/>
          </a:p>
        </p:txBody>
      </p:sp>
      <p:sp>
        <p:nvSpPr>
          <p:cNvPr id="1185" name="TextBox 1184">
            <a:extLst>
              <a:ext uri="{FF2B5EF4-FFF2-40B4-BE49-F238E27FC236}">
                <a16:creationId xmlns:a16="http://schemas.microsoft.com/office/drawing/2014/main" id="{C00DACE6-6739-4EF9-A047-CCA4E36B75C9}"/>
              </a:ext>
            </a:extLst>
          </p:cNvPr>
          <p:cNvSpPr txBox="1"/>
          <p:nvPr/>
        </p:nvSpPr>
        <p:spPr>
          <a:xfrm>
            <a:off x="8611587" y="2054213"/>
            <a:ext cx="840938" cy="369332"/>
          </a:xfrm>
          <a:prstGeom prst="rect">
            <a:avLst/>
          </a:prstGeom>
          <a:noFill/>
        </p:spPr>
        <p:txBody>
          <a:bodyPr wrap="square" rtlCol="0">
            <a:spAutoFit/>
          </a:bodyPr>
          <a:lstStyle/>
          <a:p>
            <a:r>
              <a:rPr lang="en-US" dirty="0"/>
              <a:t>…..</a:t>
            </a:r>
            <a:endParaRPr lang="en-PK" dirty="0"/>
          </a:p>
        </p:txBody>
      </p:sp>
      <p:sp>
        <p:nvSpPr>
          <p:cNvPr id="1186" name="TextBox 1185">
            <a:extLst>
              <a:ext uri="{FF2B5EF4-FFF2-40B4-BE49-F238E27FC236}">
                <a16:creationId xmlns:a16="http://schemas.microsoft.com/office/drawing/2014/main" id="{ADEE55E4-41F4-40C2-A97D-D721EFFB5BBC}"/>
              </a:ext>
            </a:extLst>
          </p:cNvPr>
          <p:cNvSpPr txBox="1"/>
          <p:nvPr/>
        </p:nvSpPr>
        <p:spPr>
          <a:xfrm>
            <a:off x="10316714" y="1979387"/>
            <a:ext cx="1126334" cy="369332"/>
          </a:xfrm>
          <a:prstGeom prst="rect">
            <a:avLst/>
          </a:prstGeom>
          <a:noFill/>
        </p:spPr>
        <p:txBody>
          <a:bodyPr wrap="square" rtlCol="0">
            <a:spAutoFit/>
          </a:bodyPr>
          <a:lstStyle/>
          <a:p>
            <a:r>
              <a:rPr lang="en-US" dirty="0"/>
              <a:t>…..</a:t>
            </a:r>
            <a:endParaRPr lang="en-PK" dirty="0"/>
          </a:p>
        </p:txBody>
      </p:sp>
      <p:sp>
        <p:nvSpPr>
          <p:cNvPr id="1187" name="TextBox 1186">
            <a:extLst>
              <a:ext uri="{FF2B5EF4-FFF2-40B4-BE49-F238E27FC236}">
                <a16:creationId xmlns:a16="http://schemas.microsoft.com/office/drawing/2014/main" id="{C768296F-7569-4ECF-81F7-C3735EA1F940}"/>
              </a:ext>
            </a:extLst>
          </p:cNvPr>
          <p:cNvSpPr txBox="1"/>
          <p:nvPr/>
        </p:nvSpPr>
        <p:spPr>
          <a:xfrm>
            <a:off x="1950543" y="2728628"/>
            <a:ext cx="411666" cy="369332"/>
          </a:xfrm>
          <a:prstGeom prst="rect">
            <a:avLst/>
          </a:prstGeom>
          <a:noFill/>
        </p:spPr>
        <p:txBody>
          <a:bodyPr wrap="square" rtlCol="0">
            <a:spAutoFit/>
          </a:bodyPr>
          <a:lstStyle/>
          <a:p>
            <a:r>
              <a:rPr lang="en-US" dirty="0"/>
              <a:t>M</a:t>
            </a:r>
            <a:endParaRPr lang="en-PK" dirty="0"/>
          </a:p>
        </p:txBody>
      </p:sp>
      <p:sp>
        <p:nvSpPr>
          <p:cNvPr id="2" name="TextBox 1">
            <a:extLst>
              <a:ext uri="{FF2B5EF4-FFF2-40B4-BE49-F238E27FC236}">
                <a16:creationId xmlns:a16="http://schemas.microsoft.com/office/drawing/2014/main" id="{78AC597D-7E52-47E1-B713-B0340DEED6E6}"/>
              </a:ext>
            </a:extLst>
          </p:cNvPr>
          <p:cNvSpPr txBox="1"/>
          <p:nvPr/>
        </p:nvSpPr>
        <p:spPr>
          <a:xfrm>
            <a:off x="1803400" y="584200"/>
            <a:ext cx="7128041" cy="584775"/>
          </a:xfrm>
          <a:prstGeom prst="rect">
            <a:avLst/>
          </a:prstGeom>
          <a:noFill/>
        </p:spPr>
        <p:txBody>
          <a:bodyPr wrap="square" rtlCol="0">
            <a:spAutoFit/>
          </a:bodyPr>
          <a:lstStyle/>
          <a:p>
            <a:r>
              <a:rPr lang="en-US" sz="3200" b="1" u="sng" dirty="0">
                <a:solidFill>
                  <a:srgbClr val="FFC000"/>
                </a:solidFill>
                <a:latin typeface="Arial Black" panose="020B0A04020102020204" pitchFamily="34" charset="0"/>
              </a:rPr>
              <a:t>Linked List Domestic:</a:t>
            </a:r>
            <a:endParaRPr lang="en-PK" sz="3200" b="1" u="sng" dirty="0">
              <a:solidFill>
                <a:srgbClr val="FFC000"/>
              </a:solidFill>
              <a:latin typeface="Arial Black" panose="020B0A04020102020204" pitchFamily="34" charset="0"/>
            </a:endParaRPr>
          </a:p>
        </p:txBody>
      </p:sp>
    </p:spTree>
    <p:extLst>
      <p:ext uri="{BB962C8B-B14F-4D97-AF65-F5344CB8AC3E}">
        <p14:creationId xmlns:p14="http://schemas.microsoft.com/office/powerpoint/2010/main" val="3778137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FB4F0498-6AA5-4D6C-B22D-E81F051B517C}"/>
              </a:ext>
            </a:extLst>
          </p:cNvPr>
          <p:cNvPicPr/>
          <p:nvPr/>
        </p:nvPicPr>
        <p:blipFill rotWithShape="1">
          <a:blip r:embed="rId2">
            <a:extLst>
              <a:ext uri="{28A0092B-C50C-407E-A947-70E740481C1C}">
                <a14:useLocalDpi xmlns:a14="http://schemas.microsoft.com/office/drawing/2010/main" val="0"/>
              </a:ext>
            </a:extLst>
          </a:blip>
          <a:srcRect t="7227" r="23524" b="22097"/>
          <a:stretch/>
        </p:blipFill>
        <p:spPr bwMode="auto">
          <a:xfrm>
            <a:off x="304800" y="419100"/>
            <a:ext cx="11417300" cy="5664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8257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CEB03549-F7EC-40D4-9E05-12BC40E7FC86}"/>
              </a:ext>
            </a:extLst>
          </p:cNvPr>
          <p:cNvPicPr/>
          <p:nvPr/>
        </p:nvPicPr>
        <p:blipFill rotWithShape="1">
          <a:blip r:embed="rId2">
            <a:extLst>
              <a:ext uri="{28A0092B-C50C-407E-A947-70E740481C1C}">
                <a14:useLocalDpi xmlns:a14="http://schemas.microsoft.com/office/drawing/2010/main" val="0"/>
              </a:ext>
            </a:extLst>
          </a:blip>
          <a:srcRect t="5353" r="30149" b="7376"/>
          <a:stretch/>
        </p:blipFill>
        <p:spPr bwMode="auto">
          <a:xfrm>
            <a:off x="1358900" y="1832828"/>
            <a:ext cx="10502900" cy="4392673"/>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1EEC38D7-6F5C-4CB2-88E4-AE1CE5BD3B68}"/>
              </a:ext>
            </a:extLst>
          </p:cNvPr>
          <p:cNvSpPr>
            <a:spLocks noChangeArrowheads="1"/>
          </p:cNvSpPr>
          <p:nvPr/>
        </p:nvSpPr>
        <p:spPr bwMode="auto">
          <a:xfrm>
            <a:off x="25104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8) Function to Create Trip:</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8914A21E-9EAD-4C48-81ED-37E2CF7AEA91}"/>
              </a:ext>
            </a:extLst>
          </p:cNvPr>
          <p:cNvSpPr txBox="1"/>
          <p:nvPr/>
        </p:nvSpPr>
        <p:spPr>
          <a:xfrm>
            <a:off x="2044700" y="632499"/>
            <a:ext cx="8102600" cy="1200329"/>
          </a:xfrm>
          <a:prstGeom prst="rect">
            <a:avLst/>
          </a:prstGeom>
          <a:noFill/>
        </p:spPr>
        <p:txBody>
          <a:bodyPr wrap="square" rtlCol="0">
            <a:spAutoFit/>
          </a:bodyPr>
          <a:lstStyle/>
          <a:p>
            <a:r>
              <a:rPr lang="en-US" b="1" dirty="0">
                <a:solidFill>
                  <a:srgbClr val="FF0000"/>
                </a:solidFill>
              </a:rPr>
              <a:t>Function is used to create trip for the user , user has to enter the destination points and his/her details to create trip</a:t>
            </a:r>
          </a:p>
          <a:p>
            <a:r>
              <a:rPr lang="en-US" b="1" dirty="0">
                <a:solidFill>
                  <a:srgbClr val="FF0000"/>
                </a:solidFill>
              </a:rPr>
              <a:t>Note: trip is only saved for run time(not in database separately as a trip)</a:t>
            </a:r>
          </a:p>
          <a:p>
            <a:r>
              <a:rPr lang="en-US" b="1" dirty="0">
                <a:solidFill>
                  <a:srgbClr val="FF0000"/>
                </a:solidFill>
              </a:rPr>
              <a:t>	  trip is saved by the username</a:t>
            </a:r>
          </a:p>
        </p:txBody>
      </p:sp>
    </p:spTree>
    <p:extLst>
      <p:ext uri="{BB962C8B-B14F-4D97-AF65-F5344CB8AC3E}">
        <p14:creationId xmlns:p14="http://schemas.microsoft.com/office/powerpoint/2010/main" val="1963984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09DECAFE-B891-4731-B5AB-EE0F5BF0CD26}"/>
              </a:ext>
            </a:extLst>
          </p:cNvPr>
          <p:cNvPicPr/>
          <p:nvPr/>
        </p:nvPicPr>
        <p:blipFill rotWithShape="1">
          <a:blip r:embed="rId2">
            <a:extLst>
              <a:ext uri="{28A0092B-C50C-407E-A947-70E740481C1C}">
                <a14:useLocalDpi xmlns:a14="http://schemas.microsoft.com/office/drawing/2010/main" val="0"/>
              </a:ext>
            </a:extLst>
          </a:blip>
          <a:srcRect t="6424" r="19159" b="6561"/>
          <a:stretch/>
        </p:blipFill>
        <p:spPr bwMode="auto">
          <a:xfrm>
            <a:off x="1295400" y="266700"/>
            <a:ext cx="10109199" cy="5816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3656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062B2EAD-48C4-4644-981F-03CE6C5722A0}"/>
              </a:ext>
            </a:extLst>
          </p:cNvPr>
          <p:cNvPicPr/>
          <p:nvPr/>
        </p:nvPicPr>
        <p:blipFill rotWithShape="1">
          <a:blip r:embed="rId2">
            <a:extLst>
              <a:ext uri="{28A0092B-C50C-407E-A947-70E740481C1C}">
                <a14:useLocalDpi xmlns:a14="http://schemas.microsoft.com/office/drawing/2010/main" val="0"/>
              </a:ext>
            </a:extLst>
          </a:blip>
          <a:srcRect t="5087" r="4246" b="14073"/>
          <a:stretch/>
        </p:blipFill>
        <p:spPr bwMode="auto">
          <a:xfrm>
            <a:off x="1295400" y="241300"/>
            <a:ext cx="10248900" cy="5740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2106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F56DEB2C-573C-4B60-A7AC-B8FFDA8CE590}"/>
              </a:ext>
            </a:extLst>
          </p:cNvPr>
          <p:cNvPicPr/>
          <p:nvPr/>
        </p:nvPicPr>
        <p:blipFill rotWithShape="1">
          <a:blip r:embed="rId2">
            <a:extLst>
              <a:ext uri="{28A0092B-C50C-407E-A947-70E740481C1C}">
                <a14:useLocalDpi xmlns:a14="http://schemas.microsoft.com/office/drawing/2010/main" val="0"/>
              </a:ext>
            </a:extLst>
          </a:blip>
          <a:srcRect t="11179" r="18105" b="8978"/>
          <a:stretch/>
        </p:blipFill>
        <p:spPr bwMode="auto">
          <a:xfrm>
            <a:off x="1041400" y="266701"/>
            <a:ext cx="10261599" cy="3924300"/>
          </a:xfrm>
          <a:prstGeom prst="rect">
            <a:avLst/>
          </a:prstGeom>
          <a:ln>
            <a:noFill/>
          </a:ln>
          <a:extLst>
            <a:ext uri="{53640926-AAD7-44D8-BBD7-CCE9431645EC}">
              <a14:shadowObscured xmlns:a14="http://schemas.microsoft.com/office/drawing/2010/main"/>
            </a:ext>
          </a:extLst>
        </p:spPr>
      </p:pic>
      <p:pic>
        <p:nvPicPr>
          <p:cNvPr id="3" name="Picture 2" descr="Graphical user interface, text, application&#10;&#10;Description automatically generated">
            <a:extLst>
              <a:ext uri="{FF2B5EF4-FFF2-40B4-BE49-F238E27FC236}">
                <a16:creationId xmlns:a16="http://schemas.microsoft.com/office/drawing/2014/main" id="{D30699A1-0368-4B05-8CB7-6356ADF60014}"/>
              </a:ext>
            </a:extLst>
          </p:cNvPr>
          <p:cNvPicPr/>
          <p:nvPr/>
        </p:nvPicPr>
        <p:blipFill rotWithShape="1">
          <a:blip r:embed="rId3">
            <a:extLst>
              <a:ext uri="{28A0092B-C50C-407E-A947-70E740481C1C}">
                <a14:useLocalDpi xmlns:a14="http://schemas.microsoft.com/office/drawing/2010/main" val="0"/>
              </a:ext>
            </a:extLst>
          </a:blip>
          <a:srcRect t="5621" r="13880" b="69502"/>
          <a:stretch/>
        </p:blipFill>
        <p:spPr bwMode="auto">
          <a:xfrm>
            <a:off x="1041400" y="4191001"/>
            <a:ext cx="10515600" cy="1701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4862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A14D84-7FAA-4139-8A67-4AFC7283812C}"/>
              </a:ext>
            </a:extLst>
          </p:cNvPr>
          <p:cNvSpPr>
            <a:spLocks noChangeArrowheads="1"/>
          </p:cNvSpPr>
          <p:nvPr/>
        </p:nvSpPr>
        <p:spPr bwMode="auto">
          <a:xfrm>
            <a:off x="29930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err="1">
                <a:solidFill>
                  <a:srgbClr val="FFFF00"/>
                </a:solidFill>
                <a:latin typeface="Arial Black" panose="020B0A04020102020204" pitchFamily="34" charset="0"/>
                <a:ea typeface="Calibri" panose="020F0502020204030204" pitchFamily="34" charset="0"/>
                <a:cs typeface="Times New Roman" panose="02020603050405020304" pitchFamily="18" charset="0"/>
              </a:rPr>
              <a:t>i</a:t>
            </a:r>
            <a:r>
              <a:rPr lang="en-US" altLang="en-PK" sz="2800" u="sng" dirty="0">
                <a:solidFill>
                  <a:srgbClr val="FFFF00"/>
                </a:solidFill>
                <a:latin typeface="Arial Black" panose="020B0A04020102020204" pitchFamily="34" charset="0"/>
                <a:ea typeface="Calibri" panose="020F0502020204030204" pitchFamily="34" charset="0"/>
                <a:cs typeface="Times New Roman" panose="02020603050405020304" pitchFamily="18" charset="0"/>
              </a:rPr>
              <a:t>)Supporting Functions:</a:t>
            </a:r>
            <a:endParaRPr kumimoji="0" lang="en-US" altLang="en-PK" sz="2000" u="sng" strike="noStrike" cap="none" normalizeH="0" baseline="0" dirty="0">
              <a:ln>
                <a:noFill/>
              </a:ln>
              <a:solidFill>
                <a:srgbClr val="FFFF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FF00"/>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BFB54864-50A3-4C71-BDA3-6E52C5DA947F}"/>
              </a:ext>
            </a:extLst>
          </p:cNvPr>
          <p:cNvSpPr txBox="1"/>
          <p:nvPr/>
        </p:nvSpPr>
        <p:spPr>
          <a:xfrm>
            <a:off x="2197100" y="1077218"/>
            <a:ext cx="9296400" cy="646331"/>
          </a:xfrm>
          <a:prstGeom prst="rect">
            <a:avLst/>
          </a:prstGeom>
          <a:noFill/>
        </p:spPr>
        <p:txBody>
          <a:bodyPr wrap="square" rtlCol="0">
            <a:spAutoFit/>
          </a:bodyPr>
          <a:lstStyle/>
          <a:p>
            <a:r>
              <a:rPr lang="en-US" b="1" dirty="0">
                <a:solidFill>
                  <a:srgbClr val="FF0000"/>
                </a:solidFill>
              </a:rPr>
              <a:t>Functions to convert destination number from list into string aka flight name that </a:t>
            </a:r>
            <a:r>
              <a:rPr lang="en-US" b="1" dirty="0" err="1">
                <a:solidFill>
                  <a:srgbClr val="FF0000"/>
                </a:solidFill>
              </a:rPr>
              <a:t>ptogram</a:t>
            </a:r>
            <a:r>
              <a:rPr lang="en-US" b="1" dirty="0">
                <a:solidFill>
                  <a:srgbClr val="FF0000"/>
                </a:solidFill>
              </a:rPr>
              <a:t> can understand</a:t>
            </a:r>
            <a:endParaRPr lang="en-PK" b="1" dirty="0">
              <a:solidFill>
                <a:srgbClr val="FF0000"/>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AB03FF99-4338-4002-B2E0-167DC91A3C8A}"/>
              </a:ext>
            </a:extLst>
          </p:cNvPr>
          <p:cNvPicPr/>
          <p:nvPr/>
        </p:nvPicPr>
        <p:blipFill rotWithShape="1">
          <a:blip r:embed="rId2">
            <a:extLst>
              <a:ext uri="{28A0092B-C50C-407E-A947-70E740481C1C}">
                <a14:useLocalDpi xmlns:a14="http://schemas.microsoft.com/office/drawing/2010/main" val="0"/>
              </a:ext>
            </a:extLst>
          </a:blip>
          <a:srcRect t="22487" r="33161" b="40475"/>
          <a:stretch/>
        </p:blipFill>
        <p:spPr bwMode="auto">
          <a:xfrm>
            <a:off x="2256473" y="2523768"/>
            <a:ext cx="8234680" cy="30400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3329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BCAE5ED5-BB5E-42CC-AA74-65D2AD9B824C}"/>
              </a:ext>
            </a:extLst>
          </p:cNvPr>
          <p:cNvPicPr/>
          <p:nvPr/>
        </p:nvPicPr>
        <p:blipFill rotWithShape="1">
          <a:blip r:embed="rId2">
            <a:extLst>
              <a:ext uri="{28A0092B-C50C-407E-A947-70E740481C1C}">
                <a14:useLocalDpi xmlns:a14="http://schemas.microsoft.com/office/drawing/2010/main" val="0"/>
              </a:ext>
            </a:extLst>
          </a:blip>
          <a:srcRect t="31055" r="13880" b="34042"/>
          <a:stretch/>
        </p:blipFill>
        <p:spPr bwMode="auto">
          <a:xfrm>
            <a:off x="1257300" y="1295400"/>
            <a:ext cx="12585700" cy="3594099"/>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31F82783-C2B9-499D-A519-CF26B1EDD3F5}"/>
              </a:ext>
            </a:extLst>
          </p:cNvPr>
          <p:cNvSpPr>
            <a:spLocks noChangeArrowheads="1"/>
          </p:cNvSpPr>
          <p:nvPr/>
        </p:nvSpPr>
        <p:spPr bwMode="auto">
          <a:xfrm>
            <a:off x="2510473" y="0"/>
            <a:ext cx="949102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2800" u="sng" dirty="0">
                <a:solidFill>
                  <a:srgbClr val="FFC000"/>
                </a:solidFill>
                <a:latin typeface="Arial Black" panose="020B0A04020102020204" pitchFamily="34" charset="0"/>
                <a:ea typeface="Calibri" panose="020F0502020204030204" pitchFamily="34" charset="0"/>
                <a:cs typeface="Times New Roman" panose="02020603050405020304" pitchFamily="18" charset="0"/>
              </a:rPr>
              <a:t>9) Function to Cancel Trip:</a:t>
            </a:r>
            <a:endParaRPr kumimoji="0" lang="en-US" altLang="en-PK" sz="2000"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600" u="sng" strike="noStrike" cap="none" normalizeH="0" baseline="0" dirty="0">
              <a:ln>
                <a:noFill/>
              </a:ln>
              <a:solidFill>
                <a:srgbClr val="FFC000"/>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77946508-C7E7-4D5A-8F56-A7A55A21F8F9}"/>
              </a:ext>
            </a:extLst>
          </p:cNvPr>
          <p:cNvSpPr txBox="1"/>
          <p:nvPr/>
        </p:nvSpPr>
        <p:spPr>
          <a:xfrm>
            <a:off x="2044700" y="632499"/>
            <a:ext cx="8102600" cy="369332"/>
          </a:xfrm>
          <a:prstGeom prst="rect">
            <a:avLst/>
          </a:prstGeom>
          <a:noFill/>
        </p:spPr>
        <p:txBody>
          <a:bodyPr wrap="square" rtlCol="0">
            <a:spAutoFit/>
          </a:bodyPr>
          <a:lstStyle/>
          <a:p>
            <a:r>
              <a:rPr lang="en-US" b="1" dirty="0">
                <a:solidFill>
                  <a:srgbClr val="FF0000"/>
                </a:solidFill>
              </a:rPr>
              <a:t>Function is used to cancel the trip for the user , user has to enter his name </a:t>
            </a:r>
          </a:p>
        </p:txBody>
      </p:sp>
    </p:spTree>
    <p:extLst>
      <p:ext uri="{BB962C8B-B14F-4D97-AF65-F5344CB8AC3E}">
        <p14:creationId xmlns:p14="http://schemas.microsoft.com/office/powerpoint/2010/main" val="3264616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A35E1A-FBCF-4FD7-B679-2F91EC81F0A6}"/>
              </a:ext>
            </a:extLst>
          </p:cNvPr>
          <p:cNvSpPr>
            <a:spLocks noChangeArrowheads="1"/>
          </p:cNvSpPr>
          <p:nvPr/>
        </p:nvSpPr>
        <p:spPr bwMode="auto">
          <a:xfrm>
            <a:off x="2510473" y="215443"/>
            <a:ext cx="94910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3600" u="sng" strike="noStrike" cap="none" normalizeH="0" baseline="0" dirty="0">
                <a:ln>
                  <a:noFill/>
                </a:ln>
                <a:solidFill>
                  <a:srgbClr val="FFC000"/>
                </a:solidFill>
                <a:effectLst/>
                <a:latin typeface="Arial Black" panose="020B0A04020102020204" pitchFamily="34" charset="0"/>
              </a:rPr>
              <a:t>Other Functions in program:</a:t>
            </a:r>
          </a:p>
        </p:txBody>
      </p:sp>
      <p:pic>
        <p:nvPicPr>
          <p:cNvPr id="3" name="Picture 2" descr="Graphical user interface, text, application&#10;&#10;Description automatically generated">
            <a:extLst>
              <a:ext uri="{FF2B5EF4-FFF2-40B4-BE49-F238E27FC236}">
                <a16:creationId xmlns:a16="http://schemas.microsoft.com/office/drawing/2014/main" id="{1F013E06-673B-4D82-938E-17955B5C3C0C}"/>
              </a:ext>
            </a:extLst>
          </p:cNvPr>
          <p:cNvPicPr/>
          <p:nvPr/>
        </p:nvPicPr>
        <p:blipFill rotWithShape="1">
          <a:blip r:embed="rId2">
            <a:extLst>
              <a:ext uri="{28A0092B-C50C-407E-A947-70E740481C1C}">
                <a14:useLocalDpi xmlns:a14="http://schemas.microsoft.com/office/drawing/2010/main" val="0"/>
              </a:ext>
            </a:extLst>
          </a:blip>
          <a:srcRect l="-1" t="70986" r="57522" b="18012"/>
          <a:stretch/>
        </p:blipFill>
        <p:spPr bwMode="auto">
          <a:xfrm>
            <a:off x="571500" y="2171701"/>
            <a:ext cx="5105400" cy="13588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1459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AF77ABB7-A8D2-4678-AB8B-3A51997DBAB6}"/>
              </a:ext>
            </a:extLst>
          </p:cNvPr>
          <p:cNvPicPr/>
          <p:nvPr/>
        </p:nvPicPr>
        <p:blipFill rotWithShape="1">
          <a:blip r:embed="rId2">
            <a:extLst>
              <a:ext uri="{28A0092B-C50C-407E-A947-70E740481C1C}">
                <a14:useLocalDpi xmlns:a14="http://schemas.microsoft.com/office/drawing/2010/main" val="0"/>
              </a:ext>
            </a:extLst>
          </a:blip>
          <a:srcRect t="19586" r="36321" b="17583"/>
          <a:stretch/>
        </p:blipFill>
        <p:spPr bwMode="auto">
          <a:xfrm>
            <a:off x="2180590" y="1155700"/>
            <a:ext cx="7830820" cy="41656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0878EEC6-F4D3-47B8-9617-EE3154A09CB3}"/>
              </a:ext>
            </a:extLst>
          </p:cNvPr>
          <p:cNvSpPr txBox="1"/>
          <p:nvPr/>
        </p:nvSpPr>
        <p:spPr>
          <a:xfrm>
            <a:off x="2832100" y="241300"/>
            <a:ext cx="7086600" cy="369332"/>
          </a:xfrm>
          <a:prstGeom prst="rect">
            <a:avLst/>
          </a:prstGeom>
          <a:noFill/>
        </p:spPr>
        <p:txBody>
          <a:bodyPr wrap="square" rtlCol="0">
            <a:spAutoFit/>
          </a:bodyPr>
          <a:lstStyle/>
          <a:p>
            <a:r>
              <a:rPr lang="en-US" b="1" dirty="0">
                <a:solidFill>
                  <a:srgbClr val="FF0000"/>
                </a:solidFill>
              </a:rPr>
              <a:t>Function to get the real current date and day </a:t>
            </a:r>
            <a:endParaRPr lang="en-PK" b="1" dirty="0">
              <a:solidFill>
                <a:srgbClr val="FF0000"/>
              </a:solidFill>
            </a:endParaRPr>
          </a:p>
        </p:txBody>
      </p:sp>
    </p:spTree>
    <p:extLst>
      <p:ext uri="{BB962C8B-B14F-4D97-AF65-F5344CB8AC3E}">
        <p14:creationId xmlns:p14="http://schemas.microsoft.com/office/powerpoint/2010/main" val="242068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0106EE68-04AA-4EF9-B65A-DB6F9ADBACC3}"/>
              </a:ext>
            </a:extLst>
          </p:cNvPr>
          <p:cNvPicPr/>
          <p:nvPr/>
        </p:nvPicPr>
        <p:blipFill rotWithShape="1">
          <a:blip r:embed="rId2">
            <a:extLst>
              <a:ext uri="{28A0092B-C50C-407E-A947-70E740481C1C}">
                <a14:useLocalDpi xmlns:a14="http://schemas.microsoft.com/office/drawing/2010/main" val="0"/>
              </a:ext>
            </a:extLst>
          </a:blip>
          <a:srcRect t="12525" r="23218" b="41219"/>
          <a:stretch/>
        </p:blipFill>
        <p:spPr bwMode="auto">
          <a:xfrm>
            <a:off x="342900" y="393700"/>
            <a:ext cx="11404600" cy="50673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46526C4A-FEEB-4E34-8A27-5ACAC059A615}"/>
              </a:ext>
            </a:extLst>
          </p:cNvPr>
          <p:cNvSpPr txBox="1"/>
          <p:nvPr/>
        </p:nvSpPr>
        <p:spPr>
          <a:xfrm>
            <a:off x="7086600" y="2650351"/>
            <a:ext cx="4470400" cy="923330"/>
          </a:xfrm>
          <a:prstGeom prst="rect">
            <a:avLst/>
          </a:prstGeom>
          <a:noFill/>
        </p:spPr>
        <p:txBody>
          <a:bodyPr wrap="square" rtlCol="0">
            <a:spAutoFit/>
          </a:bodyPr>
          <a:lstStyle/>
          <a:p>
            <a:r>
              <a:rPr lang="en-US" b="1" dirty="0">
                <a:solidFill>
                  <a:srgbClr val="FF0000"/>
                </a:solidFill>
              </a:rPr>
              <a:t>Making linked list of domestic and international flight and </a:t>
            </a:r>
            <a:r>
              <a:rPr lang="en-US" b="1" dirty="0" err="1">
                <a:solidFill>
                  <a:srgbClr val="FF0000"/>
                </a:solidFill>
              </a:rPr>
              <a:t>loadinfthe</a:t>
            </a:r>
            <a:r>
              <a:rPr lang="en-US" b="1" dirty="0">
                <a:solidFill>
                  <a:srgbClr val="FF0000"/>
                </a:solidFill>
              </a:rPr>
              <a:t> flights into the lists from the file “FFF”</a:t>
            </a:r>
            <a:endParaRPr lang="en-PK" b="1" dirty="0">
              <a:solidFill>
                <a:srgbClr val="FF0000"/>
              </a:solidFill>
            </a:endParaRPr>
          </a:p>
        </p:txBody>
      </p:sp>
      <p:sp>
        <p:nvSpPr>
          <p:cNvPr id="4" name="TextBox 3">
            <a:extLst>
              <a:ext uri="{FF2B5EF4-FFF2-40B4-BE49-F238E27FC236}">
                <a16:creationId xmlns:a16="http://schemas.microsoft.com/office/drawing/2014/main" id="{20FD7ABD-CA6C-49D9-ABD5-F8A1A1ED444A}"/>
              </a:ext>
            </a:extLst>
          </p:cNvPr>
          <p:cNvSpPr txBox="1"/>
          <p:nvPr/>
        </p:nvSpPr>
        <p:spPr>
          <a:xfrm>
            <a:off x="7086600" y="1593334"/>
            <a:ext cx="7086600" cy="369332"/>
          </a:xfrm>
          <a:prstGeom prst="rect">
            <a:avLst/>
          </a:prstGeom>
          <a:noFill/>
        </p:spPr>
        <p:txBody>
          <a:bodyPr wrap="square" rtlCol="0">
            <a:spAutoFit/>
          </a:bodyPr>
          <a:lstStyle/>
          <a:p>
            <a:r>
              <a:rPr lang="en-US" b="1" dirty="0">
                <a:solidFill>
                  <a:srgbClr val="FF0000"/>
                </a:solidFill>
              </a:rPr>
              <a:t>Making trip list</a:t>
            </a:r>
            <a:endParaRPr lang="en-PK" b="1" dirty="0">
              <a:solidFill>
                <a:srgbClr val="FF0000"/>
              </a:solidFill>
            </a:endParaRPr>
          </a:p>
        </p:txBody>
      </p:sp>
      <p:sp>
        <p:nvSpPr>
          <p:cNvPr id="5" name="TextBox 4">
            <a:extLst>
              <a:ext uri="{FF2B5EF4-FFF2-40B4-BE49-F238E27FC236}">
                <a16:creationId xmlns:a16="http://schemas.microsoft.com/office/drawing/2014/main" id="{BFD53007-7F0F-4765-8E63-6477E413ECB4}"/>
              </a:ext>
            </a:extLst>
          </p:cNvPr>
          <p:cNvSpPr txBox="1"/>
          <p:nvPr/>
        </p:nvSpPr>
        <p:spPr>
          <a:xfrm>
            <a:off x="6921500" y="393700"/>
            <a:ext cx="7086600" cy="369332"/>
          </a:xfrm>
          <a:prstGeom prst="rect">
            <a:avLst/>
          </a:prstGeom>
          <a:noFill/>
        </p:spPr>
        <p:txBody>
          <a:bodyPr wrap="square" rtlCol="0">
            <a:spAutoFit/>
          </a:bodyPr>
          <a:lstStyle/>
          <a:p>
            <a:r>
              <a:rPr lang="en-US" b="1" dirty="0">
                <a:solidFill>
                  <a:srgbClr val="FF0000"/>
                </a:solidFill>
              </a:rPr>
              <a:t>Calling intro </a:t>
            </a:r>
            <a:r>
              <a:rPr lang="en-US" b="1" dirty="0" err="1">
                <a:solidFill>
                  <a:srgbClr val="FF0000"/>
                </a:solidFill>
              </a:rPr>
              <a:t>fn</a:t>
            </a:r>
            <a:endParaRPr lang="en-PK" b="1" dirty="0">
              <a:solidFill>
                <a:srgbClr val="FF0000"/>
              </a:solidFill>
            </a:endParaRPr>
          </a:p>
        </p:txBody>
      </p:sp>
    </p:spTree>
    <p:extLst>
      <p:ext uri="{BB962C8B-B14F-4D97-AF65-F5344CB8AC3E}">
        <p14:creationId xmlns:p14="http://schemas.microsoft.com/office/powerpoint/2010/main" val="2769809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11225F-936C-460A-879F-8E11787F1DC2}"/>
              </a:ext>
            </a:extLst>
          </p:cNvPr>
          <p:cNvSpPr/>
          <p:nvPr/>
        </p:nvSpPr>
        <p:spPr>
          <a:xfrm>
            <a:off x="781833" y="228414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8" name="TextBox 17">
            <a:extLst>
              <a:ext uri="{FF2B5EF4-FFF2-40B4-BE49-F238E27FC236}">
                <a16:creationId xmlns:a16="http://schemas.microsoft.com/office/drawing/2014/main" id="{541FE8BD-0AFA-4962-B41C-4E05C7707111}"/>
              </a:ext>
            </a:extLst>
          </p:cNvPr>
          <p:cNvSpPr txBox="1"/>
          <p:nvPr/>
        </p:nvSpPr>
        <p:spPr>
          <a:xfrm>
            <a:off x="870516" y="2303754"/>
            <a:ext cx="712439" cy="369332"/>
          </a:xfrm>
          <a:prstGeom prst="rect">
            <a:avLst/>
          </a:prstGeom>
          <a:noFill/>
        </p:spPr>
        <p:txBody>
          <a:bodyPr wrap="square" rtlCol="0">
            <a:spAutoFit/>
          </a:bodyPr>
          <a:lstStyle/>
          <a:p>
            <a:r>
              <a:rPr lang="en-US" dirty="0"/>
              <a:t>INT</a:t>
            </a:r>
            <a:endParaRPr lang="en-PK" dirty="0"/>
          </a:p>
        </p:txBody>
      </p:sp>
      <p:grpSp>
        <p:nvGrpSpPr>
          <p:cNvPr id="19" name="Group 18">
            <a:extLst>
              <a:ext uri="{FF2B5EF4-FFF2-40B4-BE49-F238E27FC236}">
                <a16:creationId xmlns:a16="http://schemas.microsoft.com/office/drawing/2014/main" id="{6C013860-C0F5-4DB8-9B7F-519415E8E473}"/>
              </a:ext>
            </a:extLst>
          </p:cNvPr>
          <p:cNvGrpSpPr/>
          <p:nvPr/>
        </p:nvGrpSpPr>
        <p:grpSpPr>
          <a:xfrm>
            <a:off x="2109690" y="2247749"/>
            <a:ext cx="9408762" cy="374344"/>
            <a:chOff x="6880840" y="1195754"/>
            <a:chExt cx="4988980" cy="374344"/>
          </a:xfrm>
        </p:grpSpPr>
        <p:grpSp>
          <p:nvGrpSpPr>
            <p:cNvPr id="20" name="Group 19">
              <a:extLst>
                <a:ext uri="{FF2B5EF4-FFF2-40B4-BE49-F238E27FC236}">
                  <a16:creationId xmlns:a16="http://schemas.microsoft.com/office/drawing/2014/main" id="{788B05CB-8735-4E35-9297-E20DBA8555B9}"/>
                </a:ext>
              </a:extLst>
            </p:cNvPr>
            <p:cNvGrpSpPr/>
            <p:nvPr/>
          </p:nvGrpSpPr>
          <p:grpSpPr>
            <a:xfrm>
              <a:off x="6880840" y="1195754"/>
              <a:ext cx="2473012" cy="374344"/>
              <a:chOff x="51131" y="0"/>
              <a:chExt cx="808051" cy="234890"/>
            </a:xfrm>
          </p:grpSpPr>
          <p:sp>
            <p:nvSpPr>
              <p:cNvPr id="25" name="Rectangle 24">
                <a:extLst>
                  <a:ext uri="{FF2B5EF4-FFF2-40B4-BE49-F238E27FC236}">
                    <a16:creationId xmlns:a16="http://schemas.microsoft.com/office/drawing/2014/main" id="{1567AAFC-04D6-46AC-B41B-20CF44767F39}"/>
                  </a:ext>
                </a:extLst>
              </p:cNvPr>
              <p:cNvSpPr/>
              <p:nvPr/>
            </p:nvSpPr>
            <p:spPr>
              <a:xfrm>
                <a:off x="51131"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26" name="Rectangle 25">
                <a:extLst>
                  <a:ext uri="{FF2B5EF4-FFF2-40B4-BE49-F238E27FC236}">
                    <a16:creationId xmlns:a16="http://schemas.microsoft.com/office/drawing/2014/main" id="{600A570E-A334-4263-BA66-0D237906F228}"/>
                  </a:ext>
                </a:extLst>
              </p:cNvPr>
              <p:cNvSpPr/>
              <p:nvPr/>
            </p:nvSpPr>
            <p:spPr>
              <a:xfrm>
                <a:off x="328898"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27" name="Rectangle 26">
                <a:extLst>
                  <a:ext uri="{FF2B5EF4-FFF2-40B4-BE49-F238E27FC236}">
                    <a16:creationId xmlns:a16="http://schemas.microsoft.com/office/drawing/2014/main" id="{923631F9-AF49-410C-9E5B-2A35A32D4CF6}"/>
                  </a:ext>
                </a:extLst>
              </p:cNvPr>
              <p:cNvSpPr/>
              <p:nvPr/>
            </p:nvSpPr>
            <p:spPr>
              <a:xfrm>
                <a:off x="602007" y="629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21" name="Group 20">
              <a:extLst>
                <a:ext uri="{FF2B5EF4-FFF2-40B4-BE49-F238E27FC236}">
                  <a16:creationId xmlns:a16="http://schemas.microsoft.com/office/drawing/2014/main" id="{E4BC46F5-3886-4E40-947F-7207871E7064}"/>
                </a:ext>
              </a:extLst>
            </p:cNvPr>
            <p:cNvGrpSpPr/>
            <p:nvPr/>
          </p:nvGrpSpPr>
          <p:grpSpPr>
            <a:xfrm>
              <a:off x="9408478" y="1195754"/>
              <a:ext cx="2461342" cy="364320"/>
              <a:chOff x="103169" y="0"/>
              <a:chExt cx="804238" cy="228600"/>
            </a:xfrm>
          </p:grpSpPr>
          <p:sp>
            <p:nvSpPr>
              <p:cNvPr id="22" name="Rectangle 21">
                <a:extLst>
                  <a:ext uri="{FF2B5EF4-FFF2-40B4-BE49-F238E27FC236}">
                    <a16:creationId xmlns:a16="http://schemas.microsoft.com/office/drawing/2014/main" id="{39FC78C9-3D92-4AFB-978D-1CAE8B63C174}"/>
                  </a:ext>
                </a:extLst>
              </p:cNvPr>
              <p:cNvSpPr/>
              <p:nvPr/>
            </p:nvSpPr>
            <p:spPr>
              <a:xfrm>
                <a:off x="103169"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23" name="Rectangle 22">
                <a:extLst>
                  <a:ext uri="{FF2B5EF4-FFF2-40B4-BE49-F238E27FC236}">
                    <a16:creationId xmlns:a16="http://schemas.microsoft.com/office/drawing/2014/main" id="{5B66ADD1-F0F5-4E37-9643-CBAA8CF25F72}"/>
                  </a:ext>
                </a:extLst>
              </p:cNvPr>
              <p:cNvSpPr/>
              <p:nvPr/>
            </p:nvSpPr>
            <p:spPr>
              <a:xfrm>
                <a:off x="377908"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a:t>
                </a:r>
                <a:endParaRPr lang="en-PK" dirty="0"/>
              </a:p>
            </p:txBody>
          </p:sp>
          <p:sp>
            <p:nvSpPr>
              <p:cNvPr id="24" name="Rectangle 23">
                <a:extLst>
                  <a:ext uri="{FF2B5EF4-FFF2-40B4-BE49-F238E27FC236}">
                    <a16:creationId xmlns:a16="http://schemas.microsoft.com/office/drawing/2014/main" id="{4C3656D4-0808-45BF-8DC5-98226ED4C86C}"/>
                  </a:ext>
                </a:extLst>
              </p:cNvPr>
              <p:cNvSpPr/>
              <p:nvPr/>
            </p:nvSpPr>
            <p:spPr>
              <a:xfrm>
                <a:off x="650232" y="0"/>
                <a:ext cx="2571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cxnSp>
        <p:nvCxnSpPr>
          <p:cNvPr id="519" name="Straight Connector 518">
            <a:extLst>
              <a:ext uri="{FF2B5EF4-FFF2-40B4-BE49-F238E27FC236}">
                <a16:creationId xmlns:a16="http://schemas.microsoft.com/office/drawing/2014/main" id="{7D497036-FF8C-424B-BFD7-FA1EA9C02C2E}"/>
              </a:ext>
            </a:extLst>
          </p:cNvPr>
          <p:cNvCxnSpPr/>
          <p:nvPr/>
        </p:nvCxnSpPr>
        <p:spPr>
          <a:xfrm>
            <a:off x="3316258" y="2247749"/>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72C4A6ED-2B72-4E8F-888D-35A517021DD7}"/>
              </a:ext>
            </a:extLst>
          </p:cNvPr>
          <p:cNvCxnSpPr/>
          <p:nvPr/>
        </p:nvCxnSpPr>
        <p:spPr>
          <a:xfrm>
            <a:off x="4941946" y="2257773"/>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5E2EF855-8DC9-4592-968D-4F620D2CEA3D}"/>
              </a:ext>
            </a:extLst>
          </p:cNvPr>
          <p:cNvCxnSpPr/>
          <p:nvPr/>
        </p:nvCxnSpPr>
        <p:spPr>
          <a:xfrm>
            <a:off x="6527799" y="2257773"/>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ED4379C4-9DBF-4C5C-9AB2-9DC76CCB6A20}"/>
              </a:ext>
            </a:extLst>
          </p:cNvPr>
          <p:cNvCxnSpPr/>
          <p:nvPr/>
        </p:nvCxnSpPr>
        <p:spPr>
          <a:xfrm>
            <a:off x="8106919" y="2247749"/>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ACD4E6AE-A7EE-44C4-B829-18BFB6E5286C}"/>
              </a:ext>
            </a:extLst>
          </p:cNvPr>
          <p:cNvCxnSpPr/>
          <p:nvPr/>
        </p:nvCxnSpPr>
        <p:spPr>
          <a:xfrm>
            <a:off x="9710323" y="2257773"/>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58CF2583-216F-4683-9225-A4144C932D3B}"/>
              </a:ext>
            </a:extLst>
          </p:cNvPr>
          <p:cNvCxnSpPr/>
          <p:nvPr/>
        </p:nvCxnSpPr>
        <p:spPr>
          <a:xfrm>
            <a:off x="11300693" y="2247749"/>
            <a:ext cx="0" cy="36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D1945FCC-F359-4923-BE0B-056CF51B1A50}"/>
              </a:ext>
            </a:extLst>
          </p:cNvPr>
          <p:cNvCxnSpPr>
            <a:cxnSpLocks/>
            <a:endCxn id="26" idx="1"/>
          </p:cNvCxnSpPr>
          <p:nvPr/>
        </p:nvCxnSpPr>
        <p:spPr>
          <a:xfrm>
            <a:off x="3417634" y="2429909"/>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970FF534-1D06-4A15-9ADF-53470CC31740}"/>
              </a:ext>
            </a:extLst>
          </p:cNvPr>
          <p:cNvCxnSpPr>
            <a:cxnSpLocks/>
          </p:cNvCxnSpPr>
          <p:nvPr/>
        </p:nvCxnSpPr>
        <p:spPr>
          <a:xfrm>
            <a:off x="4993953" y="2429909"/>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E81586A3-4049-42EA-B389-6162176C2D3C}"/>
              </a:ext>
            </a:extLst>
          </p:cNvPr>
          <p:cNvCxnSpPr>
            <a:cxnSpLocks/>
          </p:cNvCxnSpPr>
          <p:nvPr/>
        </p:nvCxnSpPr>
        <p:spPr>
          <a:xfrm>
            <a:off x="6581325" y="2439087"/>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0" name="Straight Arrow Connector 529">
            <a:extLst>
              <a:ext uri="{FF2B5EF4-FFF2-40B4-BE49-F238E27FC236}">
                <a16:creationId xmlns:a16="http://schemas.microsoft.com/office/drawing/2014/main" id="{72D8067C-79BA-4A88-A4AA-9201BF70C631}"/>
              </a:ext>
            </a:extLst>
          </p:cNvPr>
          <p:cNvCxnSpPr>
            <a:cxnSpLocks/>
          </p:cNvCxnSpPr>
          <p:nvPr/>
        </p:nvCxnSpPr>
        <p:spPr>
          <a:xfrm>
            <a:off x="8167052" y="2429909"/>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D58BC38F-4234-45D8-9281-8DF31DFB5FBE}"/>
              </a:ext>
            </a:extLst>
          </p:cNvPr>
          <p:cNvCxnSpPr>
            <a:cxnSpLocks/>
          </p:cNvCxnSpPr>
          <p:nvPr/>
        </p:nvCxnSpPr>
        <p:spPr>
          <a:xfrm>
            <a:off x="9738840" y="2439087"/>
            <a:ext cx="2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70C73366-9AB8-4922-B650-E406D62B6F2A}"/>
              </a:ext>
            </a:extLst>
          </p:cNvPr>
          <p:cNvCxnSpPr/>
          <p:nvPr/>
        </p:nvCxnSpPr>
        <p:spPr>
          <a:xfrm flipH="1" flipV="1">
            <a:off x="11300693" y="2257773"/>
            <a:ext cx="217759" cy="354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Arrow Connector 534">
            <a:extLst>
              <a:ext uri="{FF2B5EF4-FFF2-40B4-BE49-F238E27FC236}">
                <a16:creationId xmlns:a16="http://schemas.microsoft.com/office/drawing/2014/main" id="{9216F544-7A53-42FD-8D30-E74538E2A5EF}"/>
              </a:ext>
            </a:extLst>
          </p:cNvPr>
          <p:cNvCxnSpPr>
            <a:endCxn id="25" idx="1"/>
          </p:cNvCxnSpPr>
          <p:nvPr/>
        </p:nvCxnSpPr>
        <p:spPr>
          <a:xfrm flipV="1">
            <a:off x="1568908" y="2429909"/>
            <a:ext cx="540782" cy="9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62" name="Group 561">
            <a:extLst>
              <a:ext uri="{FF2B5EF4-FFF2-40B4-BE49-F238E27FC236}">
                <a16:creationId xmlns:a16="http://schemas.microsoft.com/office/drawing/2014/main" id="{8ADDF5B5-BDF2-4ED4-80EF-A0B09E73DA81}"/>
              </a:ext>
            </a:extLst>
          </p:cNvPr>
          <p:cNvGrpSpPr/>
          <p:nvPr/>
        </p:nvGrpSpPr>
        <p:grpSpPr>
          <a:xfrm>
            <a:off x="2109690" y="2942452"/>
            <a:ext cx="339640" cy="340528"/>
            <a:chOff x="590374" y="2817830"/>
            <a:chExt cx="339640" cy="340528"/>
          </a:xfrm>
        </p:grpSpPr>
        <p:sp>
          <p:nvSpPr>
            <p:cNvPr id="552" name="Rectangle 551">
              <a:extLst>
                <a:ext uri="{FF2B5EF4-FFF2-40B4-BE49-F238E27FC236}">
                  <a16:creationId xmlns:a16="http://schemas.microsoft.com/office/drawing/2014/main" id="{07930B6F-5C7A-4296-93BE-4C8EC0A853E7}"/>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55" name="Straight Connector 554">
              <a:extLst>
                <a:ext uri="{FF2B5EF4-FFF2-40B4-BE49-F238E27FC236}">
                  <a16:creationId xmlns:a16="http://schemas.microsoft.com/office/drawing/2014/main" id="{98EE8DCC-0AEF-4C3A-8AE1-58C29986DB2E}"/>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751C3B6E-BED8-4F84-9F28-A7C423F93CA6}"/>
              </a:ext>
            </a:extLst>
          </p:cNvPr>
          <p:cNvGrpSpPr/>
          <p:nvPr/>
        </p:nvGrpSpPr>
        <p:grpSpPr>
          <a:xfrm>
            <a:off x="2109690" y="3364739"/>
            <a:ext cx="339640" cy="340528"/>
            <a:chOff x="590374" y="2817830"/>
            <a:chExt cx="339640" cy="340528"/>
          </a:xfrm>
        </p:grpSpPr>
        <p:sp>
          <p:nvSpPr>
            <p:cNvPr id="564" name="Rectangle 563">
              <a:extLst>
                <a:ext uri="{FF2B5EF4-FFF2-40B4-BE49-F238E27FC236}">
                  <a16:creationId xmlns:a16="http://schemas.microsoft.com/office/drawing/2014/main" id="{080C6535-E528-4B41-BCA0-CDCDED457B75}"/>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65" name="Straight Connector 564">
              <a:extLst>
                <a:ext uri="{FF2B5EF4-FFF2-40B4-BE49-F238E27FC236}">
                  <a16:creationId xmlns:a16="http://schemas.microsoft.com/office/drawing/2014/main" id="{48956A37-9A9C-423C-8D8F-D63553415114}"/>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6" name="Group 565">
            <a:extLst>
              <a:ext uri="{FF2B5EF4-FFF2-40B4-BE49-F238E27FC236}">
                <a16:creationId xmlns:a16="http://schemas.microsoft.com/office/drawing/2014/main" id="{6964F44E-E50B-47C1-97EA-AA4713C6FA69}"/>
              </a:ext>
            </a:extLst>
          </p:cNvPr>
          <p:cNvGrpSpPr/>
          <p:nvPr/>
        </p:nvGrpSpPr>
        <p:grpSpPr>
          <a:xfrm>
            <a:off x="2121308" y="3782316"/>
            <a:ext cx="339640" cy="340528"/>
            <a:chOff x="590374" y="2817830"/>
            <a:chExt cx="339640" cy="340528"/>
          </a:xfrm>
        </p:grpSpPr>
        <p:sp>
          <p:nvSpPr>
            <p:cNvPr id="567" name="Rectangle 566">
              <a:extLst>
                <a:ext uri="{FF2B5EF4-FFF2-40B4-BE49-F238E27FC236}">
                  <a16:creationId xmlns:a16="http://schemas.microsoft.com/office/drawing/2014/main" id="{6752A1FE-3729-403B-8F21-92A3F4D39E73}"/>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68" name="Straight Connector 567">
              <a:extLst>
                <a:ext uri="{FF2B5EF4-FFF2-40B4-BE49-F238E27FC236}">
                  <a16:creationId xmlns:a16="http://schemas.microsoft.com/office/drawing/2014/main" id="{6F5AF2E1-C43A-4C16-92D7-71BBE2F81BDE}"/>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9" name="Group 568">
            <a:extLst>
              <a:ext uri="{FF2B5EF4-FFF2-40B4-BE49-F238E27FC236}">
                <a16:creationId xmlns:a16="http://schemas.microsoft.com/office/drawing/2014/main" id="{37D880A9-E895-46EF-B68F-683ED11E24A9}"/>
              </a:ext>
            </a:extLst>
          </p:cNvPr>
          <p:cNvGrpSpPr/>
          <p:nvPr/>
        </p:nvGrpSpPr>
        <p:grpSpPr>
          <a:xfrm>
            <a:off x="2121308" y="4204603"/>
            <a:ext cx="339640" cy="340528"/>
            <a:chOff x="590374" y="2817830"/>
            <a:chExt cx="339640" cy="340528"/>
          </a:xfrm>
        </p:grpSpPr>
        <p:sp>
          <p:nvSpPr>
            <p:cNvPr id="570" name="Rectangle 569">
              <a:extLst>
                <a:ext uri="{FF2B5EF4-FFF2-40B4-BE49-F238E27FC236}">
                  <a16:creationId xmlns:a16="http://schemas.microsoft.com/office/drawing/2014/main" id="{11537186-D724-4284-AA45-BA048C4B77F8}"/>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71" name="Straight Connector 570">
              <a:extLst>
                <a:ext uri="{FF2B5EF4-FFF2-40B4-BE49-F238E27FC236}">
                  <a16:creationId xmlns:a16="http://schemas.microsoft.com/office/drawing/2014/main" id="{21F8605F-BE8E-4E8C-93CD-C6795F280F8D}"/>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2" name="Group 571">
            <a:extLst>
              <a:ext uri="{FF2B5EF4-FFF2-40B4-BE49-F238E27FC236}">
                <a16:creationId xmlns:a16="http://schemas.microsoft.com/office/drawing/2014/main" id="{7E986EAC-EC09-41D0-A3B2-8026F97CB36E}"/>
              </a:ext>
            </a:extLst>
          </p:cNvPr>
          <p:cNvGrpSpPr/>
          <p:nvPr/>
        </p:nvGrpSpPr>
        <p:grpSpPr>
          <a:xfrm>
            <a:off x="2118147" y="4617295"/>
            <a:ext cx="339640" cy="340528"/>
            <a:chOff x="590374" y="2817830"/>
            <a:chExt cx="339640" cy="340528"/>
          </a:xfrm>
        </p:grpSpPr>
        <p:sp>
          <p:nvSpPr>
            <p:cNvPr id="573" name="Rectangle 572">
              <a:extLst>
                <a:ext uri="{FF2B5EF4-FFF2-40B4-BE49-F238E27FC236}">
                  <a16:creationId xmlns:a16="http://schemas.microsoft.com/office/drawing/2014/main" id="{FB9EBF15-FE4C-4581-B9FF-EC096B1E88F5}"/>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74" name="Straight Connector 573">
              <a:extLst>
                <a:ext uri="{FF2B5EF4-FFF2-40B4-BE49-F238E27FC236}">
                  <a16:creationId xmlns:a16="http://schemas.microsoft.com/office/drawing/2014/main" id="{821AAEC3-7072-4C63-AFB3-BA19FA847576}"/>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5" name="Group 574">
            <a:extLst>
              <a:ext uri="{FF2B5EF4-FFF2-40B4-BE49-F238E27FC236}">
                <a16:creationId xmlns:a16="http://schemas.microsoft.com/office/drawing/2014/main" id="{3F3999DA-BEE9-4704-B1F4-E31129FA0932}"/>
              </a:ext>
            </a:extLst>
          </p:cNvPr>
          <p:cNvGrpSpPr/>
          <p:nvPr/>
        </p:nvGrpSpPr>
        <p:grpSpPr>
          <a:xfrm>
            <a:off x="2118147" y="5039582"/>
            <a:ext cx="339640" cy="340528"/>
            <a:chOff x="590374" y="2817830"/>
            <a:chExt cx="339640" cy="340528"/>
          </a:xfrm>
        </p:grpSpPr>
        <p:sp>
          <p:nvSpPr>
            <p:cNvPr id="576" name="Rectangle 575">
              <a:extLst>
                <a:ext uri="{FF2B5EF4-FFF2-40B4-BE49-F238E27FC236}">
                  <a16:creationId xmlns:a16="http://schemas.microsoft.com/office/drawing/2014/main" id="{56580484-DEC6-406C-8AA9-3876FBF5AF0E}"/>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77" name="Straight Connector 576">
              <a:extLst>
                <a:ext uri="{FF2B5EF4-FFF2-40B4-BE49-F238E27FC236}">
                  <a16:creationId xmlns:a16="http://schemas.microsoft.com/office/drawing/2014/main" id="{8F80EA24-DA7D-49C3-9863-4EE736EBC5F2}"/>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1" name="Group 580">
            <a:extLst>
              <a:ext uri="{FF2B5EF4-FFF2-40B4-BE49-F238E27FC236}">
                <a16:creationId xmlns:a16="http://schemas.microsoft.com/office/drawing/2014/main" id="{ED8D2FD3-6609-4B27-ADDA-088C3AB19C92}"/>
              </a:ext>
            </a:extLst>
          </p:cNvPr>
          <p:cNvGrpSpPr/>
          <p:nvPr/>
        </p:nvGrpSpPr>
        <p:grpSpPr>
          <a:xfrm>
            <a:off x="2118148" y="5474966"/>
            <a:ext cx="339640" cy="340528"/>
            <a:chOff x="590374" y="2817830"/>
            <a:chExt cx="339640" cy="340528"/>
          </a:xfrm>
        </p:grpSpPr>
        <p:sp>
          <p:nvSpPr>
            <p:cNvPr id="582" name="Rectangle 581">
              <a:extLst>
                <a:ext uri="{FF2B5EF4-FFF2-40B4-BE49-F238E27FC236}">
                  <a16:creationId xmlns:a16="http://schemas.microsoft.com/office/drawing/2014/main" id="{EE83489B-F314-449F-9D30-DFFF4E23BFE1}"/>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583" name="Straight Connector 582">
              <a:extLst>
                <a:ext uri="{FF2B5EF4-FFF2-40B4-BE49-F238E27FC236}">
                  <a16:creationId xmlns:a16="http://schemas.microsoft.com/office/drawing/2014/main" id="{62FCF258-1BF8-4FE5-8A73-1EE72E48C1AB}"/>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4" name="Group 583">
            <a:extLst>
              <a:ext uri="{FF2B5EF4-FFF2-40B4-BE49-F238E27FC236}">
                <a16:creationId xmlns:a16="http://schemas.microsoft.com/office/drawing/2014/main" id="{F10A6B72-7836-445E-B543-5D656672741C}"/>
              </a:ext>
            </a:extLst>
          </p:cNvPr>
          <p:cNvGrpSpPr/>
          <p:nvPr/>
        </p:nvGrpSpPr>
        <p:grpSpPr>
          <a:xfrm rot="16200000">
            <a:off x="2773817" y="2789035"/>
            <a:ext cx="119438" cy="653955"/>
            <a:chOff x="8119921" y="3168839"/>
            <a:chExt cx="364320" cy="2811575"/>
          </a:xfrm>
        </p:grpSpPr>
        <p:grpSp>
          <p:nvGrpSpPr>
            <p:cNvPr id="585" name="Group 584">
              <a:extLst>
                <a:ext uri="{FF2B5EF4-FFF2-40B4-BE49-F238E27FC236}">
                  <a16:creationId xmlns:a16="http://schemas.microsoft.com/office/drawing/2014/main" id="{C1FF1E6E-15E0-42DF-AC70-DFA687D04DA0}"/>
                </a:ext>
              </a:extLst>
            </p:cNvPr>
            <p:cNvGrpSpPr/>
            <p:nvPr/>
          </p:nvGrpSpPr>
          <p:grpSpPr>
            <a:xfrm rot="5400000">
              <a:off x="7699890" y="3588870"/>
              <a:ext cx="1204382" cy="364320"/>
              <a:chOff x="7117891" y="4170867"/>
              <a:chExt cx="2368379" cy="364320"/>
            </a:xfrm>
          </p:grpSpPr>
          <p:sp>
            <p:nvSpPr>
              <p:cNvPr id="591" name="Rectangle 590">
                <a:extLst>
                  <a:ext uri="{FF2B5EF4-FFF2-40B4-BE49-F238E27FC236}">
                    <a16:creationId xmlns:a16="http://schemas.microsoft.com/office/drawing/2014/main" id="{CF5BA8DF-4B73-4B1E-AB03-2966CCB67B4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592" name="Rectangle 591">
                <a:extLst>
                  <a:ext uri="{FF2B5EF4-FFF2-40B4-BE49-F238E27FC236}">
                    <a16:creationId xmlns:a16="http://schemas.microsoft.com/office/drawing/2014/main" id="{08FA7213-B6BD-4AAF-A21F-AC22D26C3E80}"/>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593" name="Rectangle 592">
                <a:extLst>
                  <a:ext uri="{FF2B5EF4-FFF2-40B4-BE49-F238E27FC236}">
                    <a16:creationId xmlns:a16="http://schemas.microsoft.com/office/drawing/2014/main" id="{49F296BC-6D1D-41BA-AD4C-32D7C8F4177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586" name="Group 585">
              <a:extLst>
                <a:ext uri="{FF2B5EF4-FFF2-40B4-BE49-F238E27FC236}">
                  <a16:creationId xmlns:a16="http://schemas.microsoft.com/office/drawing/2014/main" id="{7D7BA477-C2C3-4723-BF1C-23437739A1D2}"/>
                </a:ext>
              </a:extLst>
            </p:cNvPr>
            <p:cNvGrpSpPr/>
            <p:nvPr/>
          </p:nvGrpSpPr>
          <p:grpSpPr>
            <a:xfrm rot="5400000">
              <a:off x="7699890" y="4795815"/>
              <a:ext cx="1204382" cy="364320"/>
              <a:chOff x="7117891" y="4170867"/>
              <a:chExt cx="2368379" cy="364320"/>
            </a:xfrm>
          </p:grpSpPr>
          <p:sp>
            <p:nvSpPr>
              <p:cNvPr id="588" name="Rectangle 587">
                <a:extLst>
                  <a:ext uri="{FF2B5EF4-FFF2-40B4-BE49-F238E27FC236}">
                    <a16:creationId xmlns:a16="http://schemas.microsoft.com/office/drawing/2014/main" id="{5F56D00C-9283-4204-8E3C-9AB138C86D3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589" name="Rectangle 588">
                <a:extLst>
                  <a:ext uri="{FF2B5EF4-FFF2-40B4-BE49-F238E27FC236}">
                    <a16:creationId xmlns:a16="http://schemas.microsoft.com/office/drawing/2014/main" id="{E7A3C5DC-8AAA-43CE-A821-29505BE3BE1A}"/>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590" name="Rectangle 589">
                <a:extLst>
                  <a:ext uri="{FF2B5EF4-FFF2-40B4-BE49-F238E27FC236}">
                    <a16:creationId xmlns:a16="http://schemas.microsoft.com/office/drawing/2014/main" id="{D89FBF3C-21AF-4293-B60A-09A98A527D8E}"/>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587" name="Rectangle 586">
              <a:extLst>
                <a:ext uri="{FF2B5EF4-FFF2-40B4-BE49-F238E27FC236}">
                  <a16:creationId xmlns:a16="http://schemas.microsoft.com/office/drawing/2014/main" id="{BB119A14-FC6D-4967-AE93-58BE14DD7C7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594" name="Straight Arrow Connector 593">
            <a:extLst>
              <a:ext uri="{FF2B5EF4-FFF2-40B4-BE49-F238E27FC236}">
                <a16:creationId xmlns:a16="http://schemas.microsoft.com/office/drawing/2014/main" id="{490BA757-4CEC-46C7-B371-8C07B0D56B4C}"/>
              </a:ext>
            </a:extLst>
          </p:cNvPr>
          <p:cNvCxnSpPr>
            <a:cxnSpLocks/>
          </p:cNvCxnSpPr>
          <p:nvPr/>
        </p:nvCxnSpPr>
        <p:spPr>
          <a:xfrm>
            <a:off x="2270575" y="2668074"/>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4FAD64BF-4996-4CE5-8AF8-A1F6E52C445F}"/>
              </a:ext>
            </a:extLst>
          </p:cNvPr>
          <p:cNvCxnSpPr>
            <a:cxnSpLocks/>
            <a:endCxn id="564" idx="1"/>
          </p:cNvCxnSpPr>
          <p:nvPr/>
        </p:nvCxnSpPr>
        <p:spPr>
          <a:xfrm>
            <a:off x="2279510" y="3198875"/>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61C036BA-F4A9-431D-A5F0-E08497AFAC1C}"/>
              </a:ext>
            </a:extLst>
          </p:cNvPr>
          <p:cNvCxnSpPr>
            <a:cxnSpLocks/>
          </p:cNvCxnSpPr>
          <p:nvPr/>
        </p:nvCxnSpPr>
        <p:spPr>
          <a:xfrm>
            <a:off x="2287967" y="361645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FEF42E33-7F07-4122-9909-9978E6A68AF4}"/>
              </a:ext>
            </a:extLst>
          </p:cNvPr>
          <p:cNvCxnSpPr>
            <a:cxnSpLocks/>
          </p:cNvCxnSpPr>
          <p:nvPr/>
        </p:nvCxnSpPr>
        <p:spPr>
          <a:xfrm>
            <a:off x="2287967" y="4039912"/>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1" name="Straight Arrow Connector 600">
            <a:extLst>
              <a:ext uri="{FF2B5EF4-FFF2-40B4-BE49-F238E27FC236}">
                <a16:creationId xmlns:a16="http://schemas.microsoft.com/office/drawing/2014/main" id="{CF9AA419-0676-44A6-A7F4-80265FDD159E}"/>
              </a:ext>
            </a:extLst>
          </p:cNvPr>
          <p:cNvCxnSpPr>
            <a:cxnSpLocks/>
          </p:cNvCxnSpPr>
          <p:nvPr/>
        </p:nvCxnSpPr>
        <p:spPr>
          <a:xfrm>
            <a:off x="2287967" y="445859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6821D5B2-0979-45E3-8EF4-CF2D78378616}"/>
              </a:ext>
            </a:extLst>
          </p:cNvPr>
          <p:cNvCxnSpPr>
            <a:cxnSpLocks/>
          </p:cNvCxnSpPr>
          <p:nvPr/>
        </p:nvCxnSpPr>
        <p:spPr>
          <a:xfrm>
            <a:off x="2287967" y="487489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BFC62995-3F55-4CBA-97CA-65C1C7EEA354}"/>
              </a:ext>
            </a:extLst>
          </p:cNvPr>
          <p:cNvCxnSpPr>
            <a:cxnSpLocks/>
          </p:cNvCxnSpPr>
          <p:nvPr/>
        </p:nvCxnSpPr>
        <p:spPr>
          <a:xfrm>
            <a:off x="2287967" y="5293648"/>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31406608-CE75-4ABB-8EC3-BFA326765A9D}"/>
              </a:ext>
            </a:extLst>
          </p:cNvPr>
          <p:cNvCxnSpPr>
            <a:cxnSpLocks/>
          </p:cNvCxnSpPr>
          <p:nvPr/>
        </p:nvCxnSpPr>
        <p:spPr>
          <a:xfrm flipV="1">
            <a:off x="2118147" y="5707870"/>
            <a:ext cx="339641" cy="116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611" name="Group 610">
            <a:extLst>
              <a:ext uri="{FF2B5EF4-FFF2-40B4-BE49-F238E27FC236}">
                <a16:creationId xmlns:a16="http://schemas.microsoft.com/office/drawing/2014/main" id="{6DCC0082-4256-4283-9128-AA8B234B12E3}"/>
              </a:ext>
            </a:extLst>
          </p:cNvPr>
          <p:cNvGrpSpPr/>
          <p:nvPr/>
        </p:nvGrpSpPr>
        <p:grpSpPr>
          <a:xfrm rot="16200000">
            <a:off x="2768768" y="3214269"/>
            <a:ext cx="119438" cy="653955"/>
            <a:chOff x="8119921" y="3168839"/>
            <a:chExt cx="364320" cy="2811575"/>
          </a:xfrm>
        </p:grpSpPr>
        <p:grpSp>
          <p:nvGrpSpPr>
            <p:cNvPr id="612" name="Group 611">
              <a:extLst>
                <a:ext uri="{FF2B5EF4-FFF2-40B4-BE49-F238E27FC236}">
                  <a16:creationId xmlns:a16="http://schemas.microsoft.com/office/drawing/2014/main" id="{0EADCA78-B55C-48F2-BFD8-FF74EA7DA7AC}"/>
                </a:ext>
              </a:extLst>
            </p:cNvPr>
            <p:cNvGrpSpPr/>
            <p:nvPr/>
          </p:nvGrpSpPr>
          <p:grpSpPr>
            <a:xfrm rot="5400000">
              <a:off x="7699890" y="3588870"/>
              <a:ext cx="1204382" cy="364320"/>
              <a:chOff x="7117891" y="4170867"/>
              <a:chExt cx="2368379" cy="364320"/>
            </a:xfrm>
          </p:grpSpPr>
          <p:sp>
            <p:nvSpPr>
              <p:cNvPr id="618" name="Rectangle 617">
                <a:extLst>
                  <a:ext uri="{FF2B5EF4-FFF2-40B4-BE49-F238E27FC236}">
                    <a16:creationId xmlns:a16="http://schemas.microsoft.com/office/drawing/2014/main" id="{1ED40DE6-6EAD-44E2-BB9B-A497C507B26D}"/>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19" name="Rectangle 618">
                <a:extLst>
                  <a:ext uri="{FF2B5EF4-FFF2-40B4-BE49-F238E27FC236}">
                    <a16:creationId xmlns:a16="http://schemas.microsoft.com/office/drawing/2014/main" id="{77C3EEBD-16B2-424F-A20C-975CD891322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20" name="Rectangle 619">
                <a:extLst>
                  <a:ext uri="{FF2B5EF4-FFF2-40B4-BE49-F238E27FC236}">
                    <a16:creationId xmlns:a16="http://schemas.microsoft.com/office/drawing/2014/main" id="{204635DC-EB8D-4DC2-B1CD-BE2CE78A20DA}"/>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13" name="Group 612">
              <a:extLst>
                <a:ext uri="{FF2B5EF4-FFF2-40B4-BE49-F238E27FC236}">
                  <a16:creationId xmlns:a16="http://schemas.microsoft.com/office/drawing/2014/main" id="{9C2F7269-D530-4200-A039-5F211E7DF307}"/>
                </a:ext>
              </a:extLst>
            </p:cNvPr>
            <p:cNvGrpSpPr/>
            <p:nvPr/>
          </p:nvGrpSpPr>
          <p:grpSpPr>
            <a:xfrm rot="5400000">
              <a:off x="7699890" y="4795815"/>
              <a:ext cx="1204382" cy="364320"/>
              <a:chOff x="7117891" y="4170867"/>
              <a:chExt cx="2368379" cy="364320"/>
            </a:xfrm>
          </p:grpSpPr>
          <p:sp>
            <p:nvSpPr>
              <p:cNvPr id="615" name="Rectangle 614">
                <a:extLst>
                  <a:ext uri="{FF2B5EF4-FFF2-40B4-BE49-F238E27FC236}">
                    <a16:creationId xmlns:a16="http://schemas.microsoft.com/office/drawing/2014/main" id="{FD245177-F4AA-4C23-A647-D96182CB2D7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16" name="Rectangle 615">
                <a:extLst>
                  <a:ext uri="{FF2B5EF4-FFF2-40B4-BE49-F238E27FC236}">
                    <a16:creationId xmlns:a16="http://schemas.microsoft.com/office/drawing/2014/main" id="{720D2DFD-DE4E-4897-8E22-8A5CA37A05F4}"/>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17" name="Rectangle 616">
                <a:extLst>
                  <a:ext uri="{FF2B5EF4-FFF2-40B4-BE49-F238E27FC236}">
                    <a16:creationId xmlns:a16="http://schemas.microsoft.com/office/drawing/2014/main" id="{B9F1278B-87BA-44E7-AAB1-AADE2D02A97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14" name="Rectangle 613">
              <a:extLst>
                <a:ext uri="{FF2B5EF4-FFF2-40B4-BE49-F238E27FC236}">
                  <a16:creationId xmlns:a16="http://schemas.microsoft.com/office/drawing/2014/main" id="{0A44061F-E0A9-4233-BDF0-F9985731D1A6}"/>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21" name="Group 620">
            <a:extLst>
              <a:ext uri="{FF2B5EF4-FFF2-40B4-BE49-F238E27FC236}">
                <a16:creationId xmlns:a16="http://schemas.microsoft.com/office/drawing/2014/main" id="{EABAF3F4-B12C-4687-B329-6D8DF70222DE}"/>
              </a:ext>
            </a:extLst>
          </p:cNvPr>
          <p:cNvGrpSpPr/>
          <p:nvPr/>
        </p:nvGrpSpPr>
        <p:grpSpPr>
          <a:xfrm rot="16200000">
            <a:off x="2774085" y="3644387"/>
            <a:ext cx="119438" cy="653955"/>
            <a:chOff x="8119921" y="3168839"/>
            <a:chExt cx="364320" cy="2811575"/>
          </a:xfrm>
        </p:grpSpPr>
        <p:grpSp>
          <p:nvGrpSpPr>
            <p:cNvPr id="622" name="Group 621">
              <a:extLst>
                <a:ext uri="{FF2B5EF4-FFF2-40B4-BE49-F238E27FC236}">
                  <a16:creationId xmlns:a16="http://schemas.microsoft.com/office/drawing/2014/main" id="{18441F8F-6412-4362-8B97-8D06FB08B00B}"/>
                </a:ext>
              </a:extLst>
            </p:cNvPr>
            <p:cNvGrpSpPr/>
            <p:nvPr/>
          </p:nvGrpSpPr>
          <p:grpSpPr>
            <a:xfrm rot="5400000">
              <a:off x="7699890" y="3588870"/>
              <a:ext cx="1204382" cy="364320"/>
              <a:chOff x="7117891" y="4170867"/>
              <a:chExt cx="2368379" cy="364320"/>
            </a:xfrm>
          </p:grpSpPr>
          <p:sp>
            <p:nvSpPr>
              <p:cNvPr id="628" name="Rectangle 627">
                <a:extLst>
                  <a:ext uri="{FF2B5EF4-FFF2-40B4-BE49-F238E27FC236}">
                    <a16:creationId xmlns:a16="http://schemas.microsoft.com/office/drawing/2014/main" id="{249896A2-A074-4DD4-876C-B4EFCCCD0FD4}"/>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29" name="Rectangle 628">
                <a:extLst>
                  <a:ext uri="{FF2B5EF4-FFF2-40B4-BE49-F238E27FC236}">
                    <a16:creationId xmlns:a16="http://schemas.microsoft.com/office/drawing/2014/main" id="{C2EBA8EE-4165-4ABF-AE3E-45B950F46DA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30" name="Rectangle 629">
                <a:extLst>
                  <a:ext uri="{FF2B5EF4-FFF2-40B4-BE49-F238E27FC236}">
                    <a16:creationId xmlns:a16="http://schemas.microsoft.com/office/drawing/2014/main" id="{111D0DC4-D052-47CB-8820-4D013D57402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23" name="Group 622">
              <a:extLst>
                <a:ext uri="{FF2B5EF4-FFF2-40B4-BE49-F238E27FC236}">
                  <a16:creationId xmlns:a16="http://schemas.microsoft.com/office/drawing/2014/main" id="{6C00D873-898A-4AA9-A3E3-3B90295A029B}"/>
                </a:ext>
              </a:extLst>
            </p:cNvPr>
            <p:cNvGrpSpPr/>
            <p:nvPr/>
          </p:nvGrpSpPr>
          <p:grpSpPr>
            <a:xfrm rot="5400000">
              <a:off x="7699890" y="4795815"/>
              <a:ext cx="1204382" cy="364320"/>
              <a:chOff x="7117891" y="4170867"/>
              <a:chExt cx="2368379" cy="364320"/>
            </a:xfrm>
          </p:grpSpPr>
          <p:sp>
            <p:nvSpPr>
              <p:cNvPr id="625" name="Rectangle 624">
                <a:extLst>
                  <a:ext uri="{FF2B5EF4-FFF2-40B4-BE49-F238E27FC236}">
                    <a16:creationId xmlns:a16="http://schemas.microsoft.com/office/drawing/2014/main" id="{1085BEC0-4974-4A6F-A5DD-2A2372768C9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26" name="Rectangle 625">
                <a:extLst>
                  <a:ext uri="{FF2B5EF4-FFF2-40B4-BE49-F238E27FC236}">
                    <a16:creationId xmlns:a16="http://schemas.microsoft.com/office/drawing/2014/main" id="{C0E8E31B-0E9E-4381-8A87-B25107B326F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27" name="Rectangle 626">
                <a:extLst>
                  <a:ext uri="{FF2B5EF4-FFF2-40B4-BE49-F238E27FC236}">
                    <a16:creationId xmlns:a16="http://schemas.microsoft.com/office/drawing/2014/main" id="{1728CD9D-A797-4491-A986-455A9FCD55E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24" name="Rectangle 623">
              <a:extLst>
                <a:ext uri="{FF2B5EF4-FFF2-40B4-BE49-F238E27FC236}">
                  <a16:creationId xmlns:a16="http://schemas.microsoft.com/office/drawing/2014/main" id="{8507B2C6-D9F8-4F74-A223-1253E32C1537}"/>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31" name="Group 630">
            <a:extLst>
              <a:ext uri="{FF2B5EF4-FFF2-40B4-BE49-F238E27FC236}">
                <a16:creationId xmlns:a16="http://schemas.microsoft.com/office/drawing/2014/main" id="{5F9C2248-ACD1-401F-8877-6AECC449D644}"/>
              </a:ext>
            </a:extLst>
          </p:cNvPr>
          <p:cNvGrpSpPr/>
          <p:nvPr/>
        </p:nvGrpSpPr>
        <p:grpSpPr>
          <a:xfrm rot="16200000">
            <a:off x="2769065" y="4059996"/>
            <a:ext cx="119438" cy="653955"/>
            <a:chOff x="8119921" y="3168839"/>
            <a:chExt cx="364320" cy="2811575"/>
          </a:xfrm>
        </p:grpSpPr>
        <p:grpSp>
          <p:nvGrpSpPr>
            <p:cNvPr id="632" name="Group 631">
              <a:extLst>
                <a:ext uri="{FF2B5EF4-FFF2-40B4-BE49-F238E27FC236}">
                  <a16:creationId xmlns:a16="http://schemas.microsoft.com/office/drawing/2014/main" id="{B69ED65A-7E33-4277-B47C-60988B34EE09}"/>
                </a:ext>
              </a:extLst>
            </p:cNvPr>
            <p:cNvGrpSpPr/>
            <p:nvPr/>
          </p:nvGrpSpPr>
          <p:grpSpPr>
            <a:xfrm rot="5400000">
              <a:off x="7699890" y="3588870"/>
              <a:ext cx="1204382" cy="364320"/>
              <a:chOff x="7117891" y="4170867"/>
              <a:chExt cx="2368379" cy="364320"/>
            </a:xfrm>
          </p:grpSpPr>
          <p:sp>
            <p:nvSpPr>
              <p:cNvPr id="638" name="Rectangle 637">
                <a:extLst>
                  <a:ext uri="{FF2B5EF4-FFF2-40B4-BE49-F238E27FC236}">
                    <a16:creationId xmlns:a16="http://schemas.microsoft.com/office/drawing/2014/main" id="{33431274-1F40-4EDE-82BB-E515A8CD69E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39" name="Rectangle 638">
                <a:extLst>
                  <a:ext uri="{FF2B5EF4-FFF2-40B4-BE49-F238E27FC236}">
                    <a16:creationId xmlns:a16="http://schemas.microsoft.com/office/drawing/2014/main" id="{0DEB62D2-77AB-4B94-99D8-1A2510E542F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40" name="Rectangle 639">
                <a:extLst>
                  <a:ext uri="{FF2B5EF4-FFF2-40B4-BE49-F238E27FC236}">
                    <a16:creationId xmlns:a16="http://schemas.microsoft.com/office/drawing/2014/main" id="{A247BAAC-AC31-4168-B82B-AB5AFB4B2A6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33" name="Group 632">
              <a:extLst>
                <a:ext uri="{FF2B5EF4-FFF2-40B4-BE49-F238E27FC236}">
                  <a16:creationId xmlns:a16="http://schemas.microsoft.com/office/drawing/2014/main" id="{BB0F3A2C-F346-4B32-8289-D8BF20E1F618}"/>
                </a:ext>
              </a:extLst>
            </p:cNvPr>
            <p:cNvGrpSpPr/>
            <p:nvPr/>
          </p:nvGrpSpPr>
          <p:grpSpPr>
            <a:xfrm rot="5400000">
              <a:off x="7699890" y="4795815"/>
              <a:ext cx="1204382" cy="364320"/>
              <a:chOff x="7117891" y="4170867"/>
              <a:chExt cx="2368379" cy="364320"/>
            </a:xfrm>
          </p:grpSpPr>
          <p:sp>
            <p:nvSpPr>
              <p:cNvPr id="635" name="Rectangle 634">
                <a:extLst>
                  <a:ext uri="{FF2B5EF4-FFF2-40B4-BE49-F238E27FC236}">
                    <a16:creationId xmlns:a16="http://schemas.microsoft.com/office/drawing/2014/main" id="{DA2F00C1-7521-432E-BA81-F2743930DC1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36" name="Rectangle 635">
                <a:extLst>
                  <a:ext uri="{FF2B5EF4-FFF2-40B4-BE49-F238E27FC236}">
                    <a16:creationId xmlns:a16="http://schemas.microsoft.com/office/drawing/2014/main" id="{B505FDB3-00B1-4382-848C-92B795F748AA}"/>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37" name="Rectangle 636">
                <a:extLst>
                  <a:ext uri="{FF2B5EF4-FFF2-40B4-BE49-F238E27FC236}">
                    <a16:creationId xmlns:a16="http://schemas.microsoft.com/office/drawing/2014/main" id="{E9A8C198-F09D-4E53-8AFA-F76E679809BE}"/>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34" name="Rectangle 633">
              <a:extLst>
                <a:ext uri="{FF2B5EF4-FFF2-40B4-BE49-F238E27FC236}">
                  <a16:creationId xmlns:a16="http://schemas.microsoft.com/office/drawing/2014/main" id="{3A9DD1EA-0429-4483-805E-EEC591E307DE}"/>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41" name="Group 640">
            <a:extLst>
              <a:ext uri="{FF2B5EF4-FFF2-40B4-BE49-F238E27FC236}">
                <a16:creationId xmlns:a16="http://schemas.microsoft.com/office/drawing/2014/main" id="{2ED75B00-B914-4933-A6A7-EDD4217DAC67}"/>
              </a:ext>
            </a:extLst>
          </p:cNvPr>
          <p:cNvGrpSpPr/>
          <p:nvPr/>
        </p:nvGrpSpPr>
        <p:grpSpPr>
          <a:xfrm rot="16200000">
            <a:off x="2776817" y="4460580"/>
            <a:ext cx="119438" cy="653955"/>
            <a:chOff x="8119921" y="3168839"/>
            <a:chExt cx="364320" cy="2811575"/>
          </a:xfrm>
        </p:grpSpPr>
        <p:grpSp>
          <p:nvGrpSpPr>
            <p:cNvPr id="642" name="Group 641">
              <a:extLst>
                <a:ext uri="{FF2B5EF4-FFF2-40B4-BE49-F238E27FC236}">
                  <a16:creationId xmlns:a16="http://schemas.microsoft.com/office/drawing/2014/main" id="{82E52178-D6D1-4DD3-AF32-C4CE169EAACA}"/>
                </a:ext>
              </a:extLst>
            </p:cNvPr>
            <p:cNvGrpSpPr/>
            <p:nvPr/>
          </p:nvGrpSpPr>
          <p:grpSpPr>
            <a:xfrm rot="5400000">
              <a:off x="7699890" y="3588870"/>
              <a:ext cx="1204382" cy="364320"/>
              <a:chOff x="7117891" y="4170867"/>
              <a:chExt cx="2368379" cy="364320"/>
            </a:xfrm>
          </p:grpSpPr>
          <p:sp>
            <p:nvSpPr>
              <p:cNvPr id="648" name="Rectangle 647">
                <a:extLst>
                  <a:ext uri="{FF2B5EF4-FFF2-40B4-BE49-F238E27FC236}">
                    <a16:creationId xmlns:a16="http://schemas.microsoft.com/office/drawing/2014/main" id="{BFB59B61-7019-408D-8552-7C85864CFB1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49" name="Rectangle 648">
                <a:extLst>
                  <a:ext uri="{FF2B5EF4-FFF2-40B4-BE49-F238E27FC236}">
                    <a16:creationId xmlns:a16="http://schemas.microsoft.com/office/drawing/2014/main" id="{4E9DB50C-A257-4739-9E96-501C347F490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50" name="Rectangle 649">
                <a:extLst>
                  <a:ext uri="{FF2B5EF4-FFF2-40B4-BE49-F238E27FC236}">
                    <a16:creationId xmlns:a16="http://schemas.microsoft.com/office/drawing/2014/main" id="{D59C972D-87B6-4843-B3D2-689FF8E69EC6}"/>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43" name="Group 642">
              <a:extLst>
                <a:ext uri="{FF2B5EF4-FFF2-40B4-BE49-F238E27FC236}">
                  <a16:creationId xmlns:a16="http://schemas.microsoft.com/office/drawing/2014/main" id="{E6B8A4B9-12AE-46CA-9EBD-0EEBB8D54686}"/>
                </a:ext>
              </a:extLst>
            </p:cNvPr>
            <p:cNvGrpSpPr/>
            <p:nvPr/>
          </p:nvGrpSpPr>
          <p:grpSpPr>
            <a:xfrm rot="5400000">
              <a:off x="7699890" y="4795815"/>
              <a:ext cx="1204382" cy="364320"/>
              <a:chOff x="7117891" y="4170867"/>
              <a:chExt cx="2368379" cy="364320"/>
            </a:xfrm>
          </p:grpSpPr>
          <p:sp>
            <p:nvSpPr>
              <p:cNvPr id="645" name="Rectangle 644">
                <a:extLst>
                  <a:ext uri="{FF2B5EF4-FFF2-40B4-BE49-F238E27FC236}">
                    <a16:creationId xmlns:a16="http://schemas.microsoft.com/office/drawing/2014/main" id="{1E617562-C16B-4F00-9297-3B30EDA61D99}"/>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46" name="Rectangle 645">
                <a:extLst>
                  <a:ext uri="{FF2B5EF4-FFF2-40B4-BE49-F238E27FC236}">
                    <a16:creationId xmlns:a16="http://schemas.microsoft.com/office/drawing/2014/main" id="{90337027-9811-437F-8D9D-1F8C93F922A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47" name="Rectangle 646">
                <a:extLst>
                  <a:ext uri="{FF2B5EF4-FFF2-40B4-BE49-F238E27FC236}">
                    <a16:creationId xmlns:a16="http://schemas.microsoft.com/office/drawing/2014/main" id="{096EC4D1-9B82-4E64-A513-4AB0997EA30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44" name="Rectangle 643">
              <a:extLst>
                <a:ext uri="{FF2B5EF4-FFF2-40B4-BE49-F238E27FC236}">
                  <a16:creationId xmlns:a16="http://schemas.microsoft.com/office/drawing/2014/main" id="{DB286F49-CF1B-4394-A6B3-3F993FFECB46}"/>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51" name="Group 650">
            <a:extLst>
              <a:ext uri="{FF2B5EF4-FFF2-40B4-BE49-F238E27FC236}">
                <a16:creationId xmlns:a16="http://schemas.microsoft.com/office/drawing/2014/main" id="{66596277-73D8-4BAC-BD92-84920D81A528}"/>
              </a:ext>
            </a:extLst>
          </p:cNvPr>
          <p:cNvGrpSpPr/>
          <p:nvPr/>
        </p:nvGrpSpPr>
        <p:grpSpPr>
          <a:xfrm rot="16200000">
            <a:off x="2784914" y="4891496"/>
            <a:ext cx="119438" cy="653955"/>
            <a:chOff x="8119921" y="3168839"/>
            <a:chExt cx="364320" cy="2811575"/>
          </a:xfrm>
        </p:grpSpPr>
        <p:grpSp>
          <p:nvGrpSpPr>
            <p:cNvPr id="652" name="Group 651">
              <a:extLst>
                <a:ext uri="{FF2B5EF4-FFF2-40B4-BE49-F238E27FC236}">
                  <a16:creationId xmlns:a16="http://schemas.microsoft.com/office/drawing/2014/main" id="{2417B696-4E13-4668-AD99-E5C996C6D1BD}"/>
                </a:ext>
              </a:extLst>
            </p:cNvPr>
            <p:cNvGrpSpPr/>
            <p:nvPr/>
          </p:nvGrpSpPr>
          <p:grpSpPr>
            <a:xfrm rot="5400000">
              <a:off x="7699890" y="3588870"/>
              <a:ext cx="1204382" cy="364320"/>
              <a:chOff x="7117891" y="4170867"/>
              <a:chExt cx="2368379" cy="364320"/>
            </a:xfrm>
          </p:grpSpPr>
          <p:sp>
            <p:nvSpPr>
              <p:cNvPr id="658" name="Rectangle 657">
                <a:extLst>
                  <a:ext uri="{FF2B5EF4-FFF2-40B4-BE49-F238E27FC236}">
                    <a16:creationId xmlns:a16="http://schemas.microsoft.com/office/drawing/2014/main" id="{B9E0684D-3F34-46E3-9B0F-E7AEF03C950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59" name="Rectangle 658">
                <a:extLst>
                  <a:ext uri="{FF2B5EF4-FFF2-40B4-BE49-F238E27FC236}">
                    <a16:creationId xmlns:a16="http://schemas.microsoft.com/office/drawing/2014/main" id="{9E195B5F-7D60-466E-9ED4-A597B2431F5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60" name="Rectangle 659">
                <a:extLst>
                  <a:ext uri="{FF2B5EF4-FFF2-40B4-BE49-F238E27FC236}">
                    <a16:creationId xmlns:a16="http://schemas.microsoft.com/office/drawing/2014/main" id="{04A12DA9-1E0C-49E9-8AB3-06820F5B717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53" name="Group 652">
              <a:extLst>
                <a:ext uri="{FF2B5EF4-FFF2-40B4-BE49-F238E27FC236}">
                  <a16:creationId xmlns:a16="http://schemas.microsoft.com/office/drawing/2014/main" id="{954F3BD3-70EB-4BEB-8635-337483C01448}"/>
                </a:ext>
              </a:extLst>
            </p:cNvPr>
            <p:cNvGrpSpPr/>
            <p:nvPr/>
          </p:nvGrpSpPr>
          <p:grpSpPr>
            <a:xfrm rot="5400000">
              <a:off x="7699890" y="4795815"/>
              <a:ext cx="1204382" cy="364320"/>
              <a:chOff x="7117891" y="4170867"/>
              <a:chExt cx="2368379" cy="364320"/>
            </a:xfrm>
          </p:grpSpPr>
          <p:sp>
            <p:nvSpPr>
              <p:cNvPr id="655" name="Rectangle 654">
                <a:extLst>
                  <a:ext uri="{FF2B5EF4-FFF2-40B4-BE49-F238E27FC236}">
                    <a16:creationId xmlns:a16="http://schemas.microsoft.com/office/drawing/2014/main" id="{049CC92C-56CB-43D4-8EE4-7E913F3EBA6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56" name="Rectangle 655">
                <a:extLst>
                  <a:ext uri="{FF2B5EF4-FFF2-40B4-BE49-F238E27FC236}">
                    <a16:creationId xmlns:a16="http://schemas.microsoft.com/office/drawing/2014/main" id="{809249A2-6C3F-4DF5-9252-686A6F65DA7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57" name="Rectangle 656">
                <a:extLst>
                  <a:ext uri="{FF2B5EF4-FFF2-40B4-BE49-F238E27FC236}">
                    <a16:creationId xmlns:a16="http://schemas.microsoft.com/office/drawing/2014/main" id="{F903A551-BB6C-4CAF-8142-21358F04DAA4}"/>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54" name="Rectangle 653">
              <a:extLst>
                <a:ext uri="{FF2B5EF4-FFF2-40B4-BE49-F238E27FC236}">
                  <a16:creationId xmlns:a16="http://schemas.microsoft.com/office/drawing/2014/main" id="{6457B041-9BC8-4622-8D7C-A341E0F15636}"/>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71" name="Group 670">
            <a:extLst>
              <a:ext uri="{FF2B5EF4-FFF2-40B4-BE49-F238E27FC236}">
                <a16:creationId xmlns:a16="http://schemas.microsoft.com/office/drawing/2014/main" id="{DC99FC46-9BCC-4A09-A1C5-3A7600FA94B7}"/>
              </a:ext>
            </a:extLst>
          </p:cNvPr>
          <p:cNvGrpSpPr/>
          <p:nvPr/>
        </p:nvGrpSpPr>
        <p:grpSpPr>
          <a:xfrm rot="16200000">
            <a:off x="2785212" y="5326881"/>
            <a:ext cx="119438" cy="653955"/>
            <a:chOff x="8119921" y="3168839"/>
            <a:chExt cx="364320" cy="2811575"/>
          </a:xfrm>
        </p:grpSpPr>
        <p:grpSp>
          <p:nvGrpSpPr>
            <p:cNvPr id="672" name="Group 671">
              <a:extLst>
                <a:ext uri="{FF2B5EF4-FFF2-40B4-BE49-F238E27FC236}">
                  <a16:creationId xmlns:a16="http://schemas.microsoft.com/office/drawing/2014/main" id="{E333307D-3A0F-4947-8186-56B9509D647E}"/>
                </a:ext>
              </a:extLst>
            </p:cNvPr>
            <p:cNvGrpSpPr/>
            <p:nvPr/>
          </p:nvGrpSpPr>
          <p:grpSpPr>
            <a:xfrm rot="5400000">
              <a:off x="7699890" y="3588870"/>
              <a:ext cx="1204382" cy="364320"/>
              <a:chOff x="7117891" y="4170867"/>
              <a:chExt cx="2368379" cy="364320"/>
            </a:xfrm>
          </p:grpSpPr>
          <p:sp>
            <p:nvSpPr>
              <p:cNvPr id="678" name="Rectangle 677">
                <a:extLst>
                  <a:ext uri="{FF2B5EF4-FFF2-40B4-BE49-F238E27FC236}">
                    <a16:creationId xmlns:a16="http://schemas.microsoft.com/office/drawing/2014/main" id="{86F7A4C1-BDB1-423C-84ED-EE3CDE5163D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79" name="Rectangle 678">
                <a:extLst>
                  <a:ext uri="{FF2B5EF4-FFF2-40B4-BE49-F238E27FC236}">
                    <a16:creationId xmlns:a16="http://schemas.microsoft.com/office/drawing/2014/main" id="{425AB50D-0341-43FE-A6DF-B3762F221565}"/>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80" name="Rectangle 679">
                <a:extLst>
                  <a:ext uri="{FF2B5EF4-FFF2-40B4-BE49-F238E27FC236}">
                    <a16:creationId xmlns:a16="http://schemas.microsoft.com/office/drawing/2014/main" id="{341E2C7A-E38A-4E9D-BA0C-A731B4B55B3D}"/>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673" name="Group 672">
              <a:extLst>
                <a:ext uri="{FF2B5EF4-FFF2-40B4-BE49-F238E27FC236}">
                  <a16:creationId xmlns:a16="http://schemas.microsoft.com/office/drawing/2014/main" id="{6E29040A-D815-4FD8-ABEE-9811BD24FDFF}"/>
                </a:ext>
              </a:extLst>
            </p:cNvPr>
            <p:cNvGrpSpPr/>
            <p:nvPr/>
          </p:nvGrpSpPr>
          <p:grpSpPr>
            <a:xfrm rot="5400000">
              <a:off x="7699890" y="4795815"/>
              <a:ext cx="1204382" cy="364320"/>
              <a:chOff x="7117891" y="4170867"/>
              <a:chExt cx="2368379" cy="364320"/>
            </a:xfrm>
          </p:grpSpPr>
          <p:sp>
            <p:nvSpPr>
              <p:cNvPr id="675" name="Rectangle 674">
                <a:extLst>
                  <a:ext uri="{FF2B5EF4-FFF2-40B4-BE49-F238E27FC236}">
                    <a16:creationId xmlns:a16="http://schemas.microsoft.com/office/drawing/2014/main" id="{B64E24BF-806A-4B9A-919B-E8F405C84E8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676" name="Rectangle 675">
                <a:extLst>
                  <a:ext uri="{FF2B5EF4-FFF2-40B4-BE49-F238E27FC236}">
                    <a16:creationId xmlns:a16="http://schemas.microsoft.com/office/drawing/2014/main" id="{E086B1FD-E655-4121-B976-486D10477FD2}"/>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677" name="Rectangle 676">
                <a:extLst>
                  <a:ext uri="{FF2B5EF4-FFF2-40B4-BE49-F238E27FC236}">
                    <a16:creationId xmlns:a16="http://schemas.microsoft.com/office/drawing/2014/main" id="{C3A2CBF1-B405-4CED-82E8-A80ED40D578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674" name="Rectangle 673">
              <a:extLst>
                <a:ext uri="{FF2B5EF4-FFF2-40B4-BE49-F238E27FC236}">
                  <a16:creationId xmlns:a16="http://schemas.microsoft.com/office/drawing/2014/main" id="{6BFD8E01-F2F7-4C22-A145-787F68A7A4AD}"/>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683" name="Group 682">
            <a:extLst>
              <a:ext uri="{FF2B5EF4-FFF2-40B4-BE49-F238E27FC236}">
                <a16:creationId xmlns:a16="http://schemas.microsoft.com/office/drawing/2014/main" id="{9A0D5DDF-298F-4FD8-87A2-141CC52F3790}"/>
              </a:ext>
            </a:extLst>
          </p:cNvPr>
          <p:cNvGrpSpPr/>
          <p:nvPr/>
        </p:nvGrpSpPr>
        <p:grpSpPr>
          <a:xfrm>
            <a:off x="3732542" y="2932295"/>
            <a:ext cx="339640" cy="340528"/>
            <a:chOff x="590374" y="2817830"/>
            <a:chExt cx="339640" cy="340528"/>
          </a:xfrm>
        </p:grpSpPr>
        <p:sp>
          <p:nvSpPr>
            <p:cNvPr id="684" name="Rectangle 683">
              <a:extLst>
                <a:ext uri="{FF2B5EF4-FFF2-40B4-BE49-F238E27FC236}">
                  <a16:creationId xmlns:a16="http://schemas.microsoft.com/office/drawing/2014/main" id="{FF95887A-1034-4E7B-B1AE-7B3F657052AB}"/>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685" name="Straight Connector 684">
              <a:extLst>
                <a:ext uri="{FF2B5EF4-FFF2-40B4-BE49-F238E27FC236}">
                  <a16:creationId xmlns:a16="http://schemas.microsoft.com/office/drawing/2014/main" id="{D518C2EE-995B-42D0-9A18-C99FBA3B63C9}"/>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86" name="Group 685">
            <a:extLst>
              <a:ext uri="{FF2B5EF4-FFF2-40B4-BE49-F238E27FC236}">
                <a16:creationId xmlns:a16="http://schemas.microsoft.com/office/drawing/2014/main" id="{26E013BE-B8B6-41D9-AB75-209DA2F7AA0C}"/>
              </a:ext>
            </a:extLst>
          </p:cNvPr>
          <p:cNvGrpSpPr/>
          <p:nvPr/>
        </p:nvGrpSpPr>
        <p:grpSpPr>
          <a:xfrm>
            <a:off x="3732542" y="3354582"/>
            <a:ext cx="339640" cy="340528"/>
            <a:chOff x="590374" y="2817830"/>
            <a:chExt cx="339640" cy="340528"/>
          </a:xfrm>
        </p:grpSpPr>
        <p:sp>
          <p:nvSpPr>
            <p:cNvPr id="687" name="Rectangle 686">
              <a:extLst>
                <a:ext uri="{FF2B5EF4-FFF2-40B4-BE49-F238E27FC236}">
                  <a16:creationId xmlns:a16="http://schemas.microsoft.com/office/drawing/2014/main" id="{5252F741-0F79-41FD-BB09-EE3F43B857A6}"/>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688" name="Straight Connector 687">
              <a:extLst>
                <a:ext uri="{FF2B5EF4-FFF2-40B4-BE49-F238E27FC236}">
                  <a16:creationId xmlns:a16="http://schemas.microsoft.com/office/drawing/2014/main" id="{7152030C-B5D2-4EEB-BFB2-8F330A55F271}"/>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89" name="Group 688">
            <a:extLst>
              <a:ext uri="{FF2B5EF4-FFF2-40B4-BE49-F238E27FC236}">
                <a16:creationId xmlns:a16="http://schemas.microsoft.com/office/drawing/2014/main" id="{DE12F5EC-A7B5-4CEA-9040-4EF5806289D8}"/>
              </a:ext>
            </a:extLst>
          </p:cNvPr>
          <p:cNvGrpSpPr/>
          <p:nvPr/>
        </p:nvGrpSpPr>
        <p:grpSpPr>
          <a:xfrm>
            <a:off x="3744160" y="3772159"/>
            <a:ext cx="339640" cy="340528"/>
            <a:chOff x="590374" y="2817830"/>
            <a:chExt cx="339640" cy="340528"/>
          </a:xfrm>
        </p:grpSpPr>
        <p:sp>
          <p:nvSpPr>
            <p:cNvPr id="690" name="Rectangle 689">
              <a:extLst>
                <a:ext uri="{FF2B5EF4-FFF2-40B4-BE49-F238E27FC236}">
                  <a16:creationId xmlns:a16="http://schemas.microsoft.com/office/drawing/2014/main" id="{E1772EEC-5CA5-42C9-8B6F-3D8C92B5A5CC}"/>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691" name="Straight Connector 690">
              <a:extLst>
                <a:ext uri="{FF2B5EF4-FFF2-40B4-BE49-F238E27FC236}">
                  <a16:creationId xmlns:a16="http://schemas.microsoft.com/office/drawing/2014/main" id="{5CDDA513-4E83-40AB-AE85-55B73484E68C}"/>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2" name="Group 691">
            <a:extLst>
              <a:ext uri="{FF2B5EF4-FFF2-40B4-BE49-F238E27FC236}">
                <a16:creationId xmlns:a16="http://schemas.microsoft.com/office/drawing/2014/main" id="{7EBEA35C-23A3-4A88-8472-FA6CEA97CFF1}"/>
              </a:ext>
            </a:extLst>
          </p:cNvPr>
          <p:cNvGrpSpPr/>
          <p:nvPr/>
        </p:nvGrpSpPr>
        <p:grpSpPr>
          <a:xfrm>
            <a:off x="3744160" y="4194446"/>
            <a:ext cx="339640" cy="340528"/>
            <a:chOff x="590374" y="2817830"/>
            <a:chExt cx="339640" cy="340528"/>
          </a:xfrm>
        </p:grpSpPr>
        <p:sp>
          <p:nvSpPr>
            <p:cNvPr id="693" name="Rectangle 692">
              <a:extLst>
                <a:ext uri="{FF2B5EF4-FFF2-40B4-BE49-F238E27FC236}">
                  <a16:creationId xmlns:a16="http://schemas.microsoft.com/office/drawing/2014/main" id="{243942F2-C1C7-4FB6-968E-185E94EC07EC}"/>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694" name="Straight Connector 693">
              <a:extLst>
                <a:ext uri="{FF2B5EF4-FFF2-40B4-BE49-F238E27FC236}">
                  <a16:creationId xmlns:a16="http://schemas.microsoft.com/office/drawing/2014/main" id="{4CBCFC56-DA40-4F70-80B6-4703E686824E}"/>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04" name="Group 703">
            <a:extLst>
              <a:ext uri="{FF2B5EF4-FFF2-40B4-BE49-F238E27FC236}">
                <a16:creationId xmlns:a16="http://schemas.microsoft.com/office/drawing/2014/main" id="{07966F4F-CA1A-4119-91B0-709529AC74E6}"/>
              </a:ext>
            </a:extLst>
          </p:cNvPr>
          <p:cNvGrpSpPr/>
          <p:nvPr/>
        </p:nvGrpSpPr>
        <p:grpSpPr>
          <a:xfrm rot="16200000">
            <a:off x="4396669" y="2778878"/>
            <a:ext cx="119438" cy="653955"/>
            <a:chOff x="8119921" y="3168839"/>
            <a:chExt cx="364320" cy="2811575"/>
          </a:xfrm>
        </p:grpSpPr>
        <p:grpSp>
          <p:nvGrpSpPr>
            <p:cNvPr id="705" name="Group 704">
              <a:extLst>
                <a:ext uri="{FF2B5EF4-FFF2-40B4-BE49-F238E27FC236}">
                  <a16:creationId xmlns:a16="http://schemas.microsoft.com/office/drawing/2014/main" id="{0CD7EFDA-C4BD-400D-A1F4-361AFE3C91C9}"/>
                </a:ext>
              </a:extLst>
            </p:cNvPr>
            <p:cNvGrpSpPr/>
            <p:nvPr/>
          </p:nvGrpSpPr>
          <p:grpSpPr>
            <a:xfrm rot="5400000">
              <a:off x="7699890" y="3588870"/>
              <a:ext cx="1204382" cy="364320"/>
              <a:chOff x="7117891" y="4170867"/>
              <a:chExt cx="2368379" cy="364320"/>
            </a:xfrm>
          </p:grpSpPr>
          <p:sp>
            <p:nvSpPr>
              <p:cNvPr id="711" name="Rectangle 710">
                <a:extLst>
                  <a:ext uri="{FF2B5EF4-FFF2-40B4-BE49-F238E27FC236}">
                    <a16:creationId xmlns:a16="http://schemas.microsoft.com/office/drawing/2014/main" id="{D7452193-50CF-471E-B2A6-77AE395D1AE4}"/>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12" name="Rectangle 711">
                <a:extLst>
                  <a:ext uri="{FF2B5EF4-FFF2-40B4-BE49-F238E27FC236}">
                    <a16:creationId xmlns:a16="http://schemas.microsoft.com/office/drawing/2014/main" id="{F52F9F91-3325-4533-B480-7E14D5F3223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13" name="Rectangle 712">
                <a:extLst>
                  <a:ext uri="{FF2B5EF4-FFF2-40B4-BE49-F238E27FC236}">
                    <a16:creationId xmlns:a16="http://schemas.microsoft.com/office/drawing/2014/main" id="{42039F60-E1A0-4EF0-BC68-4E1768E5C5F3}"/>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06" name="Group 705">
              <a:extLst>
                <a:ext uri="{FF2B5EF4-FFF2-40B4-BE49-F238E27FC236}">
                  <a16:creationId xmlns:a16="http://schemas.microsoft.com/office/drawing/2014/main" id="{4E601E53-4BB2-4147-B85F-982451E3A02A}"/>
                </a:ext>
              </a:extLst>
            </p:cNvPr>
            <p:cNvGrpSpPr/>
            <p:nvPr/>
          </p:nvGrpSpPr>
          <p:grpSpPr>
            <a:xfrm rot="5400000">
              <a:off x="7699890" y="4795815"/>
              <a:ext cx="1204382" cy="364320"/>
              <a:chOff x="7117891" y="4170867"/>
              <a:chExt cx="2368379" cy="364320"/>
            </a:xfrm>
          </p:grpSpPr>
          <p:sp>
            <p:nvSpPr>
              <p:cNvPr id="708" name="Rectangle 707">
                <a:extLst>
                  <a:ext uri="{FF2B5EF4-FFF2-40B4-BE49-F238E27FC236}">
                    <a16:creationId xmlns:a16="http://schemas.microsoft.com/office/drawing/2014/main" id="{6FE39E00-40AF-4059-B996-D4DA457C8DD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09" name="Rectangle 708">
                <a:extLst>
                  <a:ext uri="{FF2B5EF4-FFF2-40B4-BE49-F238E27FC236}">
                    <a16:creationId xmlns:a16="http://schemas.microsoft.com/office/drawing/2014/main" id="{7423EF7B-8298-4A32-AC57-91A1807593A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10" name="Rectangle 709">
                <a:extLst>
                  <a:ext uri="{FF2B5EF4-FFF2-40B4-BE49-F238E27FC236}">
                    <a16:creationId xmlns:a16="http://schemas.microsoft.com/office/drawing/2014/main" id="{2E6ED33B-58EF-4E39-B00B-B17ACD33FC8B}"/>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07" name="Rectangle 706">
              <a:extLst>
                <a:ext uri="{FF2B5EF4-FFF2-40B4-BE49-F238E27FC236}">
                  <a16:creationId xmlns:a16="http://schemas.microsoft.com/office/drawing/2014/main" id="{33313B40-E540-4469-AFB4-15E32F7C43FA}"/>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714" name="Straight Arrow Connector 713">
            <a:extLst>
              <a:ext uri="{FF2B5EF4-FFF2-40B4-BE49-F238E27FC236}">
                <a16:creationId xmlns:a16="http://schemas.microsoft.com/office/drawing/2014/main" id="{152FA329-C9D8-45EC-8042-FDB7178A31D2}"/>
              </a:ext>
            </a:extLst>
          </p:cNvPr>
          <p:cNvCxnSpPr>
            <a:cxnSpLocks/>
          </p:cNvCxnSpPr>
          <p:nvPr/>
        </p:nvCxnSpPr>
        <p:spPr>
          <a:xfrm>
            <a:off x="3893427" y="2657917"/>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8ECBFAB9-64C6-4DB3-B33E-0D3878F79159}"/>
              </a:ext>
            </a:extLst>
          </p:cNvPr>
          <p:cNvCxnSpPr>
            <a:cxnSpLocks/>
            <a:endCxn id="687" idx="1"/>
          </p:cNvCxnSpPr>
          <p:nvPr/>
        </p:nvCxnSpPr>
        <p:spPr>
          <a:xfrm>
            <a:off x="3902362" y="3188718"/>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E4EC9956-7ABC-43ED-B3B1-FA230CA45A9D}"/>
              </a:ext>
            </a:extLst>
          </p:cNvPr>
          <p:cNvCxnSpPr>
            <a:cxnSpLocks/>
          </p:cNvCxnSpPr>
          <p:nvPr/>
        </p:nvCxnSpPr>
        <p:spPr>
          <a:xfrm>
            <a:off x="3910819" y="3606294"/>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 name="Straight Arrow Connector 716">
            <a:extLst>
              <a:ext uri="{FF2B5EF4-FFF2-40B4-BE49-F238E27FC236}">
                <a16:creationId xmlns:a16="http://schemas.microsoft.com/office/drawing/2014/main" id="{06A3BCDE-7C75-49FE-8A03-10AC33AA1AB6}"/>
              </a:ext>
            </a:extLst>
          </p:cNvPr>
          <p:cNvCxnSpPr>
            <a:cxnSpLocks/>
          </p:cNvCxnSpPr>
          <p:nvPr/>
        </p:nvCxnSpPr>
        <p:spPr>
          <a:xfrm>
            <a:off x="3910819" y="4029755"/>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22" name="Group 721">
            <a:extLst>
              <a:ext uri="{FF2B5EF4-FFF2-40B4-BE49-F238E27FC236}">
                <a16:creationId xmlns:a16="http://schemas.microsoft.com/office/drawing/2014/main" id="{2D174EBE-925D-4B62-887C-FD63485F5E3F}"/>
              </a:ext>
            </a:extLst>
          </p:cNvPr>
          <p:cNvGrpSpPr/>
          <p:nvPr/>
        </p:nvGrpSpPr>
        <p:grpSpPr>
          <a:xfrm rot="16200000">
            <a:off x="4391620" y="3204112"/>
            <a:ext cx="119438" cy="653955"/>
            <a:chOff x="8119921" y="3168839"/>
            <a:chExt cx="364320" cy="2811575"/>
          </a:xfrm>
        </p:grpSpPr>
        <p:grpSp>
          <p:nvGrpSpPr>
            <p:cNvPr id="723" name="Group 722">
              <a:extLst>
                <a:ext uri="{FF2B5EF4-FFF2-40B4-BE49-F238E27FC236}">
                  <a16:creationId xmlns:a16="http://schemas.microsoft.com/office/drawing/2014/main" id="{ABD42343-9AB7-4CD4-BF48-54A1F4AF06D6}"/>
                </a:ext>
              </a:extLst>
            </p:cNvPr>
            <p:cNvGrpSpPr/>
            <p:nvPr/>
          </p:nvGrpSpPr>
          <p:grpSpPr>
            <a:xfrm rot="5400000">
              <a:off x="7699890" y="3588870"/>
              <a:ext cx="1204382" cy="364320"/>
              <a:chOff x="7117891" y="4170867"/>
              <a:chExt cx="2368379" cy="364320"/>
            </a:xfrm>
          </p:grpSpPr>
          <p:sp>
            <p:nvSpPr>
              <p:cNvPr id="729" name="Rectangle 728">
                <a:extLst>
                  <a:ext uri="{FF2B5EF4-FFF2-40B4-BE49-F238E27FC236}">
                    <a16:creationId xmlns:a16="http://schemas.microsoft.com/office/drawing/2014/main" id="{7F5089DB-A978-47E8-A691-A00D42B6B1C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30" name="Rectangle 729">
                <a:extLst>
                  <a:ext uri="{FF2B5EF4-FFF2-40B4-BE49-F238E27FC236}">
                    <a16:creationId xmlns:a16="http://schemas.microsoft.com/office/drawing/2014/main" id="{D1539805-8E8E-496C-BD4D-ED82E5D4040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31" name="Rectangle 730">
                <a:extLst>
                  <a:ext uri="{FF2B5EF4-FFF2-40B4-BE49-F238E27FC236}">
                    <a16:creationId xmlns:a16="http://schemas.microsoft.com/office/drawing/2014/main" id="{32D6C293-A9B7-4067-ACF9-B45050E2A15D}"/>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24" name="Group 723">
              <a:extLst>
                <a:ext uri="{FF2B5EF4-FFF2-40B4-BE49-F238E27FC236}">
                  <a16:creationId xmlns:a16="http://schemas.microsoft.com/office/drawing/2014/main" id="{71C09C61-30CB-4596-8A7A-D7338D5A5B7E}"/>
                </a:ext>
              </a:extLst>
            </p:cNvPr>
            <p:cNvGrpSpPr/>
            <p:nvPr/>
          </p:nvGrpSpPr>
          <p:grpSpPr>
            <a:xfrm rot="5400000">
              <a:off x="7699890" y="4795815"/>
              <a:ext cx="1204382" cy="364320"/>
              <a:chOff x="7117891" y="4170867"/>
              <a:chExt cx="2368379" cy="364320"/>
            </a:xfrm>
          </p:grpSpPr>
          <p:sp>
            <p:nvSpPr>
              <p:cNvPr id="726" name="Rectangle 725">
                <a:extLst>
                  <a:ext uri="{FF2B5EF4-FFF2-40B4-BE49-F238E27FC236}">
                    <a16:creationId xmlns:a16="http://schemas.microsoft.com/office/drawing/2014/main" id="{04FAC234-F8D1-4A69-819D-1B43BBA8ED2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27" name="Rectangle 726">
                <a:extLst>
                  <a:ext uri="{FF2B5EF4-FFF2-40B4-BE49-F238E27FC236}">
                    <a16:creationId xmlns:a16="http://schemas.microsoft.com/office/drawing/2014/main" id="{6042ACA7-4AFB-4688-9565-4B0C6FEA1600}"/>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28" name="Rectangle 727">
                <a:extLst>
                  <a:ext uri="{FF2B5EF4-FFF2-40B4-BE49-F238E27FC236}">
                    <a16:creationId xmlns:a16="http://schemas.microsoft.com/office/drawing/2014/main" id="{F24C79E0-22A1-4BBE-B088-61EFB5BE86CF}"/>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25" name="Rectangle 724">
              <a:extLst>
                <a:ext uri="{FF2B5EF4-FFF2-40B4-BE49-F238E27FC236}">
                  <a16:creationId xmlns:a16="http://schemas.microsoft.com/office/drawing/2014/main" id="{D52494BF-E008-485D-A380-8C23FC94E6B6}"/>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732" name="Group 731">
            <a:extLst>
              <a:ext uri="{FF2B5EF4-FFF2-40B4-BE49-F238E27FC236}">
                <a16:creationId xmlns:a16="http://schemas.microsoft.com/office/drawing/2014/main" id="{B91A06B8-E0C4-4D36-B3B8-9C252BBA812B}"/>
              </a:ext>
            </a:extLst>
          </p:cNvPr>
          <p:cNvGrpSpPr/>
          <p:nvPr/>
        </p:nvGrpSpPr>
        <p:grpSpPr>
          <a:xfrm rot="16200000">
            <a:off x="4396937" y="3634230"/>
            <a:ext cx="119438" cy="653955"/>
            <a:chOff x="8119921" y="3168839"/>
            <a:chExt cx="364320" cy="2811575"/>
          </a:xfrm>
        </p:grpSpPr>
        <p:grpSp>
          <p:nvGrpSpPr>
            <p:cNvPr id="733" name="Group 732">
              <a:extLst>
                <a:ext uri="{FF2B5EF4-FFF2-40B4-BE49-F238E27FC236}">
                  <a16:creationId xmlns:a16="http://schemas.microsoft.com/office/drawing/2014/main" id="{5D6C10BA-586F-4E86-9E19-B9028405F367}"/>
                </a:ext>
              </a:extLst>
            </p:cNvPr>
            <p:cNvGrpSpPr/>
            <p:nvPr/>
          </p:nvGrpSpPr>
          <p:grpSpPr>
            <a:xfrm rot="5400000">
              <a:off x="7699890" y="3588870"/>
              <a:ext cx="1204382" cy="364320"/>
              <a:chOff x="7117891" y="4170867"/>
              <a:chExt cx="2368379" cy="364320"/>
            </a:xfrm>
          </p:grpSpPr>
          <p:sp>
            <p:nvSpPr>
              <p:cNvPr id="739" name="Rectangle 738">
                <a:extLst>
                  <a:ext uri="{FF2B5EF4-FFF2-40B4-BE49-F238E27FC236}">
                    <a16:creationId xmlns:a16="http://schemas.microsoft.com/office/drawing/2014/main" id="{2868B93C-C0F1-48C3-9DD8-264F8AC4A685}"/>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40" name="Rectangle 739">
                <a:extLst>
                  <a:ext uri="{FF2B5EF4-FFF2-40B4-BE49-F238E27FC236}">
                    <a16:creationId xmlns:a16="http://schemas.microsoft.com/office/drawing/2014/main" id="{63A5D72E-2FEC-4A1E-AF12-66F65895C3F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41" name="Rectangle 740">
                <a:extLst>
                  <a:ext uri="{FF2B5EF4-FFF2-40B4-BE49-F238E27FC236}">
                    <a16:creationId xmlns:a16="http://schemas.microsoft.com/office/drawing/2014/main" id="{490DB2DE-D72F-4B28-AC4A-395272F8E36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734" name="Group 733">
              <a:extLst>
                <a:ext uri="{FF2B5EF4-FFF2-40B4-BE49-F238E27FC236}">
                  <a16:creationId xmlns:a16="http://schemas.microsoft.com/office/drawing/2014/main" id="{6B29E00D-A7B7-4C11-A970-055D6C979694}"/>
                </a:ext>
              </a:extLst>
            </p:cNvPr>
            <p:cNvGrpSpPr/>
            <p:nvPr/>
          </p:nvGrpSpPr>
          <p:grpSpPr>
            <a:xfrm rot="5400000">
              <a:off x="7699890" y="4795815"/>
              <a:ext cx="1204382" cy="364320"/>
              <a:chOff x="7117891" y="4170867"/>
              <a:chExt cx="2368379" cy="364320"/>
            </a:xfrm>
          </p:grpSpPr>
          <p:sp>
            <p:nvSpPr>
              <p:cNvPr id="736" name="Rectangle 735">
                <a:extLst>
                  <a:ext uri="{FF2B5EF4-FFF2-40B4-BE49-F238E27FC236}">
                    <a16:creationId xmlns:a16="http://schemas.microsoft.com/office/drawing/2014/main" id="{0B556A36-EA27-44F4-9522-0A0F4D69CF48}"/>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737" name="Rectangle 736">
                <a:extLst>
                  <a:ext uri="{FF2B5EF4-FFF2-40B4-BE49-F238E27FC236}">
                    <a16:creationId xmlns:a16="http://schemas.microsoft.com/office/drawing/2014/main" id="{524D9D0F-FB66-43A6-970C-8B94756A6D9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738" name="Rectangle 737">
                <a:extLst>
                  <a:ext uri="{FF2B5EF4-FFF2-40B4-BE49-F238E27FC236}">
                    <a16:creationId xmlns:a16="http://schemas.microsoft.com/office/drawing/2014/main" id="{3120F155-A236-4B7B-9D50-7A0F2B86797D}"/>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735" name="Rectangle 734">
              <a:extLst>
                <a:ext uri="{FF2B5EF4-FFF2-40B4-BE49-F238E27FC236}">
                  <a16:creationId xmlns:a16="http://schemas.microsoft.com/office/drawing/2014/main" id="{F0F6F49F-354E-4F38-8FEA-DF7CFF559D05}"/>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782" name="Group 781">
            <a:extLst>
              <a:ext uri="{FF2B5EF4-FFF2-40B4-BE49-F238E27FC236}">
                <a16:creationId xmlns:a16="http://schemas.microsoft.com/office/drawing/2014/main" id="{1CD313AA-5A86-44B1-95C5-C8A53C985BF8}"/>
              </a:ext>
            </a:extLst>
          </p:cNvPr>
          <p:cNvGrpSpPr/>
          <p:nvPr/>
        </p:nvGrpSpPr>
        <p:grpSpPr>
          <a:xfrm>
            <a:off x="5293487" y="2926412"/>
            <a:ext cx="339640" cy="340528"/>
            <a:chOff x="590374" y="2817830"/>
            <a:chExt cx="339640" cy="340528"/>
          </a:xfrm>
        </p:grpSpPr>
        <p:sp>
          <p:nvSpPr>
            <p:cNvPr id="783" name="Rectangle 782">
              <a:extLst>
                <a:ext uri="{FF2B5EF4-FFF2-40B4-BE49-F238E27FC236}">
                  <a16:creationId xmlns:a16="http://schemas.microsoft.com/office/drawing/2014/main" id="{7A06D1EE-9030-43ED-9A05-97A83D4E0847}"/>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84" name="Straight Connector 783">
              <a:extLst>
                <a:ext uri="{FF2B5EF4-FFF2-40B4-BE49-F238E27FC236}">
                  <a16:creationId xmlns:a16="http://schemas.microsoft.com/office/drawing/2014/main" id="{32EC4DCA-D034-4551-B1BA-A3962419C020}"/>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12A2D2D7-B898-45F1-B3E8-24050BA8EB05}"/>
              </a:ext>
            </a:extLst>
          </p:cNvPr>
          <p:cNvGrpSpPr/>
          <p:nvPr/>
        </p:nvGrpSpPr>
        <p:grpSpPr>
          <a:xfrm>
            <a:off x="5293487" y="3348699"/>
            <a:ext cx="339640" cy="340528"/>
            <a:chOff x="590374" y="2817830"/>
            <a:chExt cx="339640" cy="340528"/>
          </a:xfrm>
        </p:grpSpPr>
        <p:sp>
          <p:nvSpPr>
            <p:cNvPr id="786" name="Rectangle 785">
              <a:extLst>
                <a:ext uri="{FF2B5EF4-FFF2-40B4-BE49-F238E27FC236}">
                  <a16:creationId xmlns:a16="http://schemas.microsoft.com/office/drawing/2014/main" id="{2FD616C6-1210-459A-85F5-D6ECF636F446}"/>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787" name="Straight Connector 786">
              <a:extLst>
                <a:ext uri="{FF2B5EF4-FFF2-40B4-BE49-F238E27FC236}">
                  <a16:creationId xmlns:a16="http://schemas.microsoft.com/office/drawing/2014/main" id="{B13EE3DE-5378-4C2C-BA0D-FE878C843631}"/>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03" name="Group 802">
            <a:extLst>
              <a:ext uri="{FF2B5EF4-FFF2-40B4-BE49-F238E27FC236}">
                <a16:creationId xmlns:a16="http://schemas.microsoft.com/office/drawing/2014/main" id="{7C26298E-4C08-48C5-BB6F-15795DE0AF5B}"/>
              </a:ext>
            </a:extLst>
          </p:cNvPr>
          <p:cNvGrpSpPr/>
          <p:nvPr/>
        </p:nvGrpSpPr>
        <p:grpSpPr>
          <a:xfrm rot="16200000">
            <a:off x="5957614" y="2772995"/>
            <a:ext cx="119438" cy="653955"/>
            <a:chOff x="8119921" y="3168839"/>
            <a:chExt cx="364320" cy="2811575"/>
          </a:xfrm>
        </p:grpSpPr>
        <p:grpSp>
          <p:nvGrpSpPr>
            <p:cNvPr id="804" name="Group 803">
              <a:extLst>
                <a:ext uri="{FF2B5EF4-FFF2-40B4-BE49-F238E27FC236}">
                  <a16:creationId xmlns:a16="http://schemas.microsoft.com/office/drawing/2014/main" id="{54B203CC-93FF-40CD-BB83-ACB83D115413}"/>
                </a:ext>
              </a:extLst>
            </p:cNvPr>
            <p:cNvGrpSpPr/>
            <p:nvPr/>
          </p:nvGrpSpPr>
          <p:grpSpPr>
            <a:xfrm rot="5400000">
              <a:off x="7699890" y="3588870"/>
              <a:ext cx="1204382" cy="364320"/>
              <a:chOff x="7117891" y="4170867"/>
              <a:chExt cx="2368379" cy="364320"/>
            </a:xfrm>
          </p:grpSpPr>
          <p:sp>
            <p:nvSpPr>
              <p:cNvPr id="810" name="Rectangle 809">
                <a:extLst>
                  <a:ext uri="{FF2B5EF4-FFF2-40B4-BE49-F238E27FC236}">
                    <a16:creationId xmlns:a16="http://schemas.microsoft.com/office/drawing/2014/main" id="{AC4DAB26-3EF7-4BE4-B674-5AF4C0AFB99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11" name="Rectangle 810">
                <a:extLst>
                  <a:ext uri="{FF2B5EF4-FFF2-40B4-BE49-F238E27FC236}">
                    <a16:creationId xmlns:a16="http://schemas.microsoft.com/office/drawing/2014/main" id="{B75BC14F-E906-409E-8E14-F3219E981D87}"/>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12" name="Rectangle 811">
                <a:extLst>
                  <a:ext uri="{FF2B5EF4-FFF2-40B4-BE49-F238E27FC236}">
                    <a16:creationId xmlns:a16="http://schemas.microsoft.com/office/drawing/2014/main" id="{2CD39F71-FC05-4788-B597-1687F85257D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805" name="Group 804">
              <a:extLst>
                <a:ext uri="{FF2B5EF4-FFF2-40B4-BE49-F238E27FC236}">
                  <a16:creationId xmlns:a16="http://schemas.microsoft.com/office/drawing/2014/main" id="{4A0CD3DC-7D00-4C9C-947D-0476C82C48D1}"/>
                </a:ext>
              </a:extLst>
            </p:cNvPr>
            <p:cNvGrpSpPr/>
            <p:nvPr/>
          </p:nvGrpSpPr>
          <p:grpSpPr>
            <a:xfrm rot="5400000">
              <a:off x="7699890" y="4795815"/>
              <a:ext cx="1204382" cy="364320"/>
              <a:chOff x="7117891" y="4170867"/>
              <a:chExt cx="2368379" cy="364320"/>
            </a:xfrm>
          </p:grpSpPr>
          <p:sp>
            <p:nvSpPr>
              <p:cNvPr id="807" name="Rectangle 806">
                <a:extLst>
                  <a:ext uri="{FF2B5EF4-FFF2-40B4-BE49-F238E27FC236}">
                    <a16:creationId xmlns:a16="http://schemas.microsoft.com/office/drawing/2014/main" id="{1DAC332F-90B3-4058-BACE-6A7858FA5091}"/>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808" name="Rectangle 807">
                <a:extLst>
                  <a:ext uri="{FF2B5EF4-FFF2-40B4-BE49-F238E27FC236}">
                    <a16:creationId xmlns:a16="http://schemas.microsoft.com/office/drawing/2014/main" id="{B5072BC6-99FA-4545-90B2-F1B7D1826D65}"/>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809" name="Rectangle 808">
                <a:extLst>
                  <a:ext uri="{FF2B5EF4-FFF2-40B4-BE49-F238E27FC236}">
                    <a16:creationId xmlns:a16="http://schemas.microsoft.com/office/drawing/2014/main" id="{B22B56BE-C9C3-4851-9532-82FF03429756}"/>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806" name="Rectangle 805">
              <a:extLst>
                <a:ext uri="{FF2B5EF4-FFF2-40B4-BE49-F238E27FC236}">
                  <a16:creationId xmlns:a16="http://schemas.microsoft.com/office/drawing/2014/main" id="{76F67AAF-E4BD-42E5-A271-42E20091141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813" name="Straight Arrow Connector 812">
            <a:extLst>
              <a:ext uri="{FF2B5EF4-FFF2-40B4-BE49-F238E27FC236}">
                <a16:creationId xmlns:a16="http://schemas.microsoft.com/office/drawing/2014/main" id="{40DF14D7-4FFF-4770-8396-43FCFA4D8616}"/>
              </a:ext>
            </a:extLst>
          </p:cNvPr>
          <p:cNvCxnSpPr>
            <a:cxnSpLocks/>
          </p:cNvCxnSpPr>
          <p:nvPr/>
        </p:nvCxnSpPr>
        <p:spPr>
          <a:xfrm>
            <a:off x="5454372" y="2652034"/>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C90A2BC6-23F7-4E2C-A555-BB50F79C3128}"/>
              </a:ext>
            </a:extLst>
          </p:cNvPr>
          <p:cNvCxnSpPr>
            <a:cxnSpLocks/>
            <a:endCxn id="786" idx="1"/>
          </p:cNvCxnSpPr>
          <p:nvPr/>
        </p:nvCxnSpPr>
        <p:spPr>
          <a:xfrm>
            <a:off x="5463307" y="3182835"/>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81" name="Group 880">
            <a:extLst>
              <a:ext uri="{FF2B5EF4-FFF2-40B4-BE49-F238E27FC236}">
                <a16:creationId xmlns:a16="http://schemas.microsoft.com/office/drawing/2014/main" id="{C7ABD696-4731-4EEF-B063-2031FF230FAD}"/>
              </a:ext>
            </a:extLst>
          </p:cNvPr>
          <p:cNvGrpSpPr/>
          <p:nvPr/>
        </p:nvGrpSpPr>
        <p:grpSpPr>
          <a:xfrm>
            <a:off x="6940979" y="2920551"/>
            <a:ext cx="339640" cy="340528"/>
            <a:chOff x="590374" y="2817830"/>
            <a:chExt cx="339640" cy="340528"/>
          </a:xfrm>
        </p:grpSpPr>
        <p:sp>
          <p:nvSpPr>
            <p:cNvPr id="882" name="Rectangle 881">
              <a:extLst>
                <a:ext uri="{FF2B5EF4-FFF2-40B4-BE49-F238E27FC236}">
                  <a16:creationId xmlns:a16="http://schemas.microsoft.com/office/drawing/2014/main" id="{D0BA33A3-4612-4798-9B0B-5AEFE852E768}"/>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83" name="Straight Connector 882">
              <a:extLst>
                <a:ext uri="{FF2B5EF4-FFF2-40B4-BE49-F238E27FC236}">
                  <a16:creationId xmlns:a16="http://schemas.microsoft.com/office/drawing/2014/main" id="{948DD4D6-E0A4-444C-ADB8-591AFBC088D0}"/>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84" name="Group 883">
            <a:extLst>
              <a:ext uri="{FF2B5EF4-FFF2-40B4-BE49-F238E27FC236}">
                <a16:creationId xmlns:a16="http://schemas.microsoft.com/office/drawing/2014/main" id="{E25C1E85-523E-4B7D-9639-60554E177BFD}"/>
              </a:ext>
            </a:extLst>
          </p:cNvPr>
          <p:cNvGrpSpPr/>
          <p:nvPr/>
        </p:nvGrpSpPr>
        <p:grpSpPr>
          <a:xfrm>
            <a:off x="6940979" y="3342838"/>
            <a:ext cx="339640" cy="340528"/>
            <a:chOff x="590374" y="2817830"/>
            <a:chExt cx="339640" cy="340528"/>
          </a:xfrm>
        </p:grpSpPr>
        <p:sp>
          <p:nvSpPr>
            <p:cNvPr id="885" name="Rectangle 884">
              <a:extLst>
                <a:ext uri="{FF2B5EF4-FFF2-40B4-BE49-F238E27FC236}">
                  <a16:creationId xmlns:a16="http://schemas.microsoft.com/office/drawing/2014/main" id="{564FA4F9-8D62-4A3D-944D-2B45E1A878BF}"/>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86" name="Straight Connector 885">
              <a:extLst>
                <a:ext uri="{FF2B5EF4-FFF2-40B4-BE49-F238E27FC236}">
                  <a16:creationId xmlns:a16="http://schemas.microsoft.com/office/drawing/2014/main" id="{487CA720-D7F3-41F9-9C3B-DBB9D13C7F84}"/>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87" name="Group 886">
            <a:extLst>
              <a:ext uri="{FF2B5EF4-FFF2-40B4-BE49-F238E27FC236}">
                <a16:creationId xmlns:a16="http://schemas.microsoft.com/office/drawing/2014/main" id="{487948EB-52F4-4EC0-A1E5-A749243837D9}"/>
              </a:ext>
            </a:extLst>
          </p:cNvPr>
          <p:cNvGrpSpPr/>
          <p:nvPr/>
        </p:nvGrpSpPr>
        <p:grpSpPr>
          <a:xfrm>
            <a:off x="6952597" y="3760415"/>
            <a:ext cx="339640" cy="340528"/>
            <a:chOff x="590374" y="2817830"/>
            <a:chExt cx="339640" cy="340528"/>
          </a:xfrm>
        </p:grpSpPr>
        <p:sp>
          <p:nvSpPr>
            <p:cNvPr id="888" name="Rectangle 887">
              <a:extLst>
                <a:ext uri="{FF2B5EF4-FFF2-40B4-BE49-F238E27FC236}">
                  <a16:creationId xmlns:a16="http://schemas.microsoft.com/office/drawing/2014/main" id="{62089CFE-9285-452D-9EAD-5C6AC4408DD9}"/>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89" name="Straight Connector 888">
              <a:extLst>
                <a:ext uri="{FF2B5EF4-FFF2-40B4-BE49-F238E27FC236}">
                  <a16:creationId xmlns:a16="http://schemas.microsoft.com/office/drawing/2014/main" id="{6AA07FFA-C7FF-4FEE-ADFC-FF724359ADCB}"/>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587B747-5128-4AE7-877E-05A1996C3DB2}"/>
              </a:ext>
            </a:extLst>
          </p:cNvPr>
          <p:cNvGrpSpPr/>
          <p:nvPr/>
        </p:nvGrpSpPr>
        <p:grpSpPr>
          <a:xfrm>
            <a:off x="6952597" y="4182702"/>
            <a:ext cx="339640" cy="340528"/>
            <a:chOff x="590374" y="2817830"/>
            <a:chExt cx="339640" cy="340528"/>
          </a:xfrm>
        </p:grpSpPr>
        <p:sp>
          <p:nvSpPr>
            <p:cNvPr id="891" name="Rectangle 890">
              <a:extLst>
                <a:ext uri="{FF2B5EF4-FFF2-40B4-BE49-F238E27FC236}">
                  <a16:creationId xmlns:a16="http://schemas.microsoft.com/office/drawing/2014/main" id="{91202F76-AA01-4248-91D1-AFFEF0924986}"/>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92" name="Straight Connector 891">
              <a:extLst>
                <a:ext uri="{FF2B5EF4-FFF2-40B4-BE49-F238E27FC236}">
                  <a16:creationId xmlns:a16="http://schemas.microsoft.com/office/drawing/2014/main" id="{CB879552-E135-4AE7-8AFE-5F7501DFC94A}"/>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AE20E231-8E9B-40E0-90FE-343DBB7B0DA6}"/>
              </a:ext>
            </a:extLst>
          </p:cNvPr>
          <p:cNvGrpSpPr/>
          <p:nvPr/>
        </p:nvGrpSpPr>
        <p:grpSpPr>
          <a:xfrm>
            <a:off x="6949436" y="4595394"/>
            <a:ext cx="339640" cy="340528"/>
            <a:chOff x="590374" y="2817830"/>
            <a:chExt cx="339640" cy="340528"/>
          </a:xfrm>
        </p:grpSpPr>
        <p:sp>
          <p:nvSpPr>
            <p:cNvPr id="894" name="Rectangle 893">
              <a:extLst>
                <a:ext uri="{FF2B5EF4-FFF2-40B4-BE49-F238E27FC236}">
                  <a16:creationId xmlns:a16="http://schemas.microsoft.com/office/drawing/2014/main" id="{F1522F9F-BA12-4DF3-9880-E2D0278C2A1A}"/>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95" name="Straight Connector 894">
              <a:extLst>
                <a:ext uri="{FF2B5EF4-FFF2-40B4-BE49-F238E27FC236}">
                  <a16:creationId xmlns:a16="http://schemas.microsoft.com/office/drawing/2014/main" id="{48843EEB-99CB-4348-8E2C-D16CEC352AEC}"/>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6" name="Group 895">
            <a:extLst>
              <a:ext uri="{FF2B5EF4-FFF2-40B4-BE49-F238E27FC236}">
                <a16:creationId xmlns:a16="http://schemas.microsoft.com/office/drawing/2014/main" id="{048FCBC0-E988-4A02-AAD7-FCC603BB5B6C}"/>
              </a:ext>
            </a:extLst>
          </p:cNvPr>
          <p:cNvGrpSpPr/>
          <p:nvPr/>
        </p:nvGrpSpPr>
        <p:grpSpPr>
          <a:xfrm>
            <a:off x="6949436" y="5017681"/>
            <a:ext cx="339640" cy="340528"/>
            <a:chOff x="590374" y="2817830"/>
            <a:chExt cx="339640" cy="340528"/>
          </a:xfrm>
        </p:grpSpPr>
        <p:sp>
          <p:nvSpPr>
            <p:cNvPr id="897" name="Rectangle 896">
              <a:extLst>
                <a:ext uri="{FF2B5EF4-FFF2-40B4-BE49-F238E27FC236}">
                  <a16:creationId xmlns:a16="http://schemas.microsoft.com/office/drawing/2014/main" id="{568DC057-4E2F-4580-8420-108E9720DB24}"/>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898" name="Straight Connector 897">
              <a:extLst>
                <a:ext uri="{FF2B5EF4-FFF2-40B4-BE49-F238E27FC236}">
                  <a16:creationId xmlns:a16="http://schemas.microsoft.com/office/drawing/2014/main" id="{5CA3FB2B-E7A3-439B-96E8-0709DDF7F2F8}"/>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9" name="Group 898">
            <a:extLst>
              <a:ext uri="{FF2B5EF4-FFF2-40B4-BE49-F238E27FC236}">
                <a16:creationId xmlns:a16="http://schemas.microsoft.com/office/drawing/2014/main" id="{148FEC5C-C107-443C-9EDA-78A7E4E895D8}"/>
              </a:ext>
            </a:extLst>
          </p:cNvPr>
          <p:cNvGrpSpPr/>
          <p:nvPr/>
        </p:nvGrpSpPr>
        <p:grpSpPr>
          <a:xfrm>
            <a:off x="6949437" y="5453065"/>
            <a:ext cx="339640" cy="340528"/>
            <a:chOff x="590374" y="2817830"/>
            <a:chExt cx="339640" cy="340528"/>
          </a:xfrm>
        </p:grpSpPr>
        <p:sp>
          <p:nvSpPr>
            <p:cNvPr id="900" name="Rectangle 899">
              <a:extLst>
                <a:ext uri="{FF2B5EF4-FFF2-40B4-BE49-F238E27FC236}">
                  <a16:creationId xmlns:a16="http://schemas.microsoft.com/office/drawing/2014/main" id="{64CD7368-85FC-4BE8-97E7-F113D415DCC1}"/>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01" name="Straight Connector 900">
              <a:extLst>
                <a:ext uri="{FF2B5EF4-FFF2-40B4-BE49-F238E27FC236}">
                  <a16:creationId xmlns:a16="http://schemas.microsoft.com/office/drawing/2014/main" id="{1145B3ED-952B-4F7D-9772-DBADEE60CCA9}"/>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02" name="Group 901">
            <a:extLst>
              <a:ext uri="{FF2B5EF4-FFF2-40B4-BE49-F238E27FC236}">
                <a16:creationId xmlns:a16="http://schemas.microsoft.com/office/drawing/2014/main" id="{C6E885EE-0A52-4969-8739-526046A6E8F0}"/>
              </a:ext>
            </a:extLst>
          </p:cNvPr>
          <p:cNvGrpSpPr/>
          <p:nvPr/>
        </p:nvGrpSpPr>
        <p:grpSpPr>
          <a:xfrm rot="16200000">
            <a:off x="7605106" y="2767134"/>
            <a:ext cx="119438" cy="653955"/>
            <a:chOff x="8119921" y="3168839"/>
            <a:chExt cx="364320" cy="2811575"/>
          </a:xfrm>
        </p:grpSpPr>
        <p:grpSp>
          <p:nvGrpSpPr>
            <p:cNvPr id="903" name="Group 902">
              <a:extLst>
                <a:ext uri="{FF2B5EF4-FFF2-40B4-BE49-F238E27FC236}">
                  <a16:creationId xmlns:a16="http://schemas.microsoft.com/office/drawing/2014/main" id="{3BBFAA9B-4C71-4ED3-A28A-2C98A692A50D}"/>
                </a:ext>
              </a:extLst>
            </p:cNvPr>
            <p:cNvGrpSpPr/>
            <p:nvPr/>
          </p:nvGrpSpPr>
          <p:grpSpPr>
            <a:xfrm rot="5400000">
              <a:off x="7699890" y="3588870"/>
              <a:ext cx="1204382" cy="364320"/>
              <a:chOff x="7117891" y="4170867"/>
              <a:chExt cx="2368379" cy="364320"/>
            </a:xfrm>
          </p:grpSpPr>
          <p:sp>
            <p:nvSpPr>
              <p:cNvPr id="909" name="Rectangle 908">
                <a:extLst>
                  <a:ext uri="{FF2B5EF4-FFF2-40B4-BE49-F238E27FC236}">
                    <a16:creationId xmlns:a16="http://schemas.microsoft.com/office/drawing/2014/main" id="{40EDD107-5BD3-4E61-8434-15517FE3999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10" name="Rectangle 909">
                <a:extLst>
                  <a:ext uri="{FF2B5EF4-FFF2-40B4-BE49-F238E27FC236}">
                    <a16:creationId xmlns:a16="http://schemas.microsoft.com/office/drawing/2014/main" id="{6A1205AF-8347-4A93-9F4E-31126D132830}"/>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11" name="Rectangle 910">
                <a:extLst>
                  <a:ext uri="{FF2B5EF4-FFF2-40B4-BE49-F238E27FC236}">
                    <a16:creationId xmlns:a16="http://schemas.microsoft.com/office/drawing/2014/main" id="{BDEA9208-5E87-470B-BC97-3E46E823F39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04" name="Group 903">
              <a:extLst>
                <a:ext uri="{FF2B5EF4-FFF2-40B4-BE49-F238E27FC236}">
                  <a16:creationId xmlns:a16="http://schemas.microsoft.com/office/drawing/2014/main" id="{DDC23FB0-8CA1-4B38-A98C-14791FC49943}"/>
                </a:ext>
              </a:extLst>
            </p:cNvPr>
            <p:cNvGrpSpPr/>
            <p:nvPr/>
          </p:nvGrpSpPr>
          <p:grpSpPr>
            <a:xfrm rot="5400000">
              <a:off x="7699890" y="4795815"/>
              <a:ext cx="1204382" cy="364320"/>
              <a:chOff x="7117891" y="4170867"/>
              <a:chExt cx="2368379" cy="364320"/>
            </a:xfrm>
          </p:grpSpPr>
          <p:sp>
            <p:nvSpPr>
              <p:cNvPr id="906" name="Rectangle 905">
                <a:extLst>
                  <a:ext uri="{FF2B5EF4-FFF2-40B4-BE49-F238E27FC236}">
                    <a16:creationId xmlns:a16="http://schemas.microsoft.com/office/drawing/2014/main" id="{03736287-1BC1-47ED-B497-63DE52D5440D}"/>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07" name="Rectangle 906">
                <a:extLst>
                  <a:ext uri="{FF2B5EF4-FFF2-40B4-BE49-F238E27FC236}">
                    <a16:creationId xmlns:a16="http://schemas.microsoft.com/office/drawing/2014/main" id="{15526A05-46BF-411B-A59E-79614017B52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08" name="Rectangle 907">
                <a:extLst>
                  <a:ext uri="{FF2B5EF4-FFF2-40B4-BE49-F238E27FC236}">
                    <a16:creationId xmlns:a16="http://schemas.microsoft.com/office/drawing/2014/main" id="{E16EDC1C-B3C0-483E-A82A-B880C5119DF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05" name="Rectangle 904">
              <a:extLst>
                <a:ext uri="{FF2B5EF4-FFF2-40B4-BE49-F238E27FC236}">
                  <a16:creationId xmlns:a16="http://schemas.microsoft.com/office/drawing/2014/main" id="{69E5516A-E783-43DD-8422-3F4D0D851668}"/>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912" name="Straight Arrow Connector 911">
            <a:extLst>
              <a:ext uri="{FF2B5EF4-FFF2-40B4-BE49-F238E27FC236}">
                <a16:creationId xmlns:a16="http://schemas.microsoft.com/office/drawing/2014/main" id="{2CA9557D-3174-4FF0-82C7-A8CC15396DE4}"/>
              </a:ext>
            </a:extLst>
          </p:cNvPr>
          <p:cNvCxnSpPr>
            <a:cxnSpLocks/>
          </p:cNvCxnSpPr>
          <p:nvPr/>
        </p:nvCxnSpPr>
        <p:spPr>
          <a:xfrm>
            <a:off x="7101864" y="2646173"/>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7016D24-1A13-4DB4-9DF8-738DB075B7FB}"/>
              </a:ext>
            </a:extLst>
          </p:cNvPr>
          <p:cNvCxnSpPr>
            <a:cxnSpLocks/>
            <a:endCxn id="885" idx="1"/>
          </p:cNvCxnSpPr>
          <p:nvPr/>
        </p:nvCxnSpPr>
        <p:spPr>
          <a:xfrm>
            <a:off x="7110799" y="3176974"/>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4" name="Straight Arrow Connector 913">
            <a:extLst>
              <a:ext uri="{FF2B5EF4-FFF2-40B4-BE49-F238E27FC236}">
                <a16:creationId xmlns:a16="http://schemas.microsoft.com/office/drawing/2014/main" id="{AC473E00-9F52-4569-A503-53637028B094}"/>
              </a:ext>
            </a:extLst>
          </p:cNvPr>
          <p:cNvCxnSpPr>
            <a:cxnSpLocks/>
          </p:cNvCxnSpPr>
          <p:nvPr/>
        </p:nvCxnSpPr>
        <p:spPr>
          <a:xfrm>
            <a:off x="7119256" y="359455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5" name="Straight Arrow Connector 914">
            <a:extLst>
              <a:ext uri="{FF2B5EF4-FFF2-40B4-BE49-F238E27FC236}">
                <a16:creationId xmlns:a16="http://schemas.microsoft.com/office/drawing/2014/main" id="{DF3CE40C-BA9B-4392-82D5-B23FD51F4214}"/>
              </a:ext>
            </a:extLst>
          </p:cNvPr>
          <p:cNvCxnSpPr>
            <a:cxnSpLocks/>
          </p:cNvCxnSpPr>
          <p:nvPr/>
        </p:nvCxnSpPr>
        <p:spPr>
          <a:xfrm>
            <a:off x="7119256" y="401801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6" name="Straight Arrow Connector 915">
            <a:extLst>
              <a:ext uri="{FF2B5EF4-FFF2-40B4-BE49-F238E27FC236}">
                <a16:creationId xmlns:a16="http://schemas.microsoft.com/office/drawing/2014/main" id="{752CC05B-4148-4E96-8BD0-EA129DD8EB3F}"/>
              </a:ext>
            </a:extLst>
          </p:cNvPr>
          <p:cNvCxnSpPr>
            <a:cxnSpLocks/>
          </p:cNvCxnSpPr>
          <p:nvPr/>
        </p:nvCxnSpPr>
        <p:spPr>
          <a:xfrm>
            <a:off x="7119256" y="4436689"/>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7" name="Straight Arrow Connector 916">
            <a:extLst>
              <a:ext uri="{FF2B5EF4-FFF2-40B4-BE49-F238E27FC236}">
                <a16:creationId xmlns:a16="http://schemas.microsoft.com/office/drawing/2014/main" id="{D72750D9-A3A8-4CC1-A6C4-8E322521E399}"/>
              </a:ext>
            </a:extLst>
          </p:cNvPr>
          <p:cNvCxnSpPr>
            <a:cxnSpLocks/>
          </p:cNvCxnSpPr>
          <p:nvPr/>
        </p:nvCxnSpPr>
        <p:spPr>
          <a:xfrm>
            <a:off x="7119256" y="485299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8" name="Straight Arrow Connector 917">
            <a:extLst>
              <a:ext uri="{FF2B5EF4-FFF2-40B4-BE49-F238E27FC236}">
                <a16:creationId xmlns:a16="http://schemas.microsoft.com/office/drawing/2014/main" id="{582EA0F6-1725-42D6-AAAC-54D8E37053AB}"/>
              </a:ext>
            </a:extLst>
          </p:cNvPr>
          <p:cNvCxnSpPr>
            <a:cxnSpLocks/>
          </p:cNvCxnSpPr>
          <p:nvPr/>
        </p:nvCxnSpPr>
        <p:spPr>
          <a:xfrm>
            <a:off x="7119256" y="5271747"/>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id="{625AC023-6971-4FB9-B5D4-74B3788F77E5}"/>
              </a:ext>
            </a:extLst>
          </p:cNvPr>
          <p:cNvCxnSpPr>
            <a:cxnSpLocks/>
          </p:cNvCxnSpPr>
          <p:nvPr/>
        </p:nvCxnSpPr>
        <p:spPr>
          <a:xfrm flipV="1">
            <a:off x="6949436" y="5685969"/>
            <a:ext cx="339641" cy="116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920" name="Group 919">
            <a:extLst>
              <a:ext uri="{FF2B5EF4-FFF2-40B4-BE49-F238E27FC236}">
                <a16:creationId xmlns:a16="http://schemas.microsoft.com/office/drawing/2014/main" id="{AF12A001-5CC4-4605-978C-85C2FB0CA920}"/>
              </a:ext>
            </a:extLst>
          </p:cNvPr>
          <p:cNvGrpSpPr/>
          <p:nvPr/>
        </p:nvGrpSpPr>
        <p:grpSpPr>
          <a:xfrm rot="16200000">
            <a:off x="7600057" y="3192368"/>
            <a:ext cx="119438" cy="653955"/>
            <a:chOff x="8119921" y="3168839"/>
            <a:chExt cx="364320" cy="2811575"/>
          </a:xfrm>
        </p:grpSpPr>
        <p:grpSp>
          <p:nvGrpSpPr>
            <p:cNvPr id="921" name="Group 920">
              <a:extLst>
                <a:ext uri="{FF2B5EF4-FFF2-40B4-BE49-F238E27FC236}">
                  <a16:creationId xmlns:a16="http://schemas.microsoft.com/office/drawing/2014/main" id="{9AF4A466-4981-42EF-BEE9-4C5CB0373B14}"/>
                </a:ext>
              </a:extLst>
            </p:cNvPr>
            <p:cNvGrpSpPr/>
            <p:nvPr/>
          </p:nvGrpSpPr>
          <p:grpSpPr>
            <a:xfrm rot="5400000">
              <a:off x="7699890" y="3588870"/>
              <a:ext cx="1204382" cy="364320"/>
              <a:chOff x="7117891" y="4170867"/>
              <a:chExt cx="2368379" cy="364320"/>
            </a:xfrm>
          </p:grpSpPr>
          <p:sp>
            <p:nvSpPr>
              <p:cNvPr id="927" name="Rectangle 926">
                <a:extLst>
                  <a:ext uri="{FF2B5EF4-FFF2-40B4-BE49-F238E27FC236}">
                    <a16:creationId xmlns:a16="http://schemas.microsoft.com/office/drawing/2014/main" id="{AD094B8C-9D20-452A-B8FC-1ABE670457E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28" name="Rectangle 927">
                <a:extLst>
                  <a:ext uri="{FF2B5EF4-FFF2-40B4-BE49-F238E27FC236}">
                    <a16:creationId xmlns:a16="http://schemas.microsoft.com/office/drawing/2014/main" id="{E50667E9-DF02-457C-8B44-5C8E9335161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29" name="Rectangle 928">
                <a:extLst>
                  <a:ext uri="{FF2B5EF4-FFF2-40B4-BE49-F238E27FC236}">
                    <a16:creationId xmlns:a16="http://schemas.microsoft.com/office/drawing/2014/main" id="{7D6ABAE2-6D92-4745-B9B2-438F13E45B96}"/>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22" name="Group 921">
              <a:extLst>
                <a:ext uri="{FF2B5EF4-FFF2-40B4-BE49-F238E27FC236}">
                  <a16:creationId xmlns:a16="http://schemas.microsoft.com/office/drawing/2014/main" id="{482FF837-2097-4DFA-9450-CA3DABDBEC98}"/>
                </a:ext>
              </a:extLst>
            </p:cNvPr>
            <p:cNvGrpSpPr/>
            <p:nvPr/>
          </p:nvGrpSpPr>
          <p:grpSpPr>
            <a:xfrm rot="5400000">
              <a:off x="7699890" y="4795815"/>
              <a:ext cx="1204382" cy="364320"/>
              <a:chOff x="7117891" y="4170867"/>
              <a:chExt cx="2368379" cy="364320"/>
            </a:xfrm>
          </p:grpSpPr>
          <p:sp>
            <p:nvSpPr>
              <p:cNvPr id="924" name="Rectangle 923">
                <a:extLst>
                  <a:ext uri="{FF2B5EF4-FFF2-40B4-BE49-F238E27FC236}">
                    <a16:creationId xmlns:a16="http://schemas.microsoft.com/office/drawing/2014/main" id="{7B0628B7-77AB-4262-B2B6-B6F5B8AE828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25" name="Rectangle 924">
                <a:extLst>
                  <a:ext uri="{FF2B5EF4-FFF2-40B4-BE49-F238E27FC236}">
                    <a16:creationId xmlns:a16="http://schemas.microsoft.com/office/drawing/2014/main" id="{E0551D35-077D-4950-B0D6-F3E8D70A0169}"/>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26" name="Rectangle 925">
                <a:extLst>
                  <a:ext uri="{FF2B5EF4-FFF2-40B4-BE49-F238E27FC236}">
                    <a16:creationId xmlns:a16="http://schemas.microsoft.com/office/drawing/2014/main" id="{4807F5CC-C3B5-4B1A-8CFC-5D674C1952C6}"/>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23" name="Rectangle 922">
              <a:extLst>
                <a:ext uri="{FF2B5EF4-FFF2-40B4-BE49-F238E27FC236}">
                  <a16:creationId xmlns:a16="http://schemas.microsoft.com/office/drawing/2014/main" id="{C8F3764C-D051-4C1B-9602-4BFEBB1FEBC0}"/>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30" name="Group 929">
            <a:extLst>
              <a:ext uri="{FF2B5EF4-FFF2-40B4-BE49-F238E27FC236}">
                <a16:creationId xmlns:a16="http://schemas.microsoft.com/office/drawing/2014/main" id="{D764F38B-695A-42E6-8280-28AB7C37D278}"/>
              </a:ext>
            </a:extLst>
          </p:cNvPr>
          <p:cNvGrpSpPr/>
          <p:nvPr/>
        </p:nvGrpSpPr>
        <p:grpSpPr>
          <a:xfrm rot="16200000">
            <a:off x="7605374" y="3622486"/>
            <a:ext cx="119438" cy="653955"/>
            <a:chOff x="8119921" y="3168839"/>
            <a:chExt cx="364320" cy="2811575"/>
          </a:xfrm>
        </p:grpSpPr>
        <p:grpSp>
          <p:nvGrpSpPr>
            <p:cNvPr id="931" name="Group 930">
              <a:extLst>
                <a:ext uri="{FF2B5EF4-FFF2-40B4-BE49-F238E27FC236}">
                  <a16:creationId xmlns:a16="http://schemas.microsoft.com/office/drawing/2014/main" id="{C8FF22BD-A9F7-4FEF-8A8C-4B31D97A4E81}"/>
                </a:ext>
              </a:extLst>
            </p:cNvPr>
            <p:cNvGrpSpPr/>
            <p:nvPr/>
          </p:nvGrpSpPr>
          <p:grpSpPr>
            <a:xfrm rot="5400000">
              <a:off x="7699890" y="3588870"/>
              <a:ext cx="1204382" cy="364320"/>
              <a:chOff x="7117891" y="4170867"/>
              <a:chExt cx="2368379" cy="364320"/>
            </a:xfrm>
          </p:grpSpPr>
          <p:sp>
            <p:nvSpPr>
              <p:cNvPr id="937" name="Rectangle 936">
                <a:extLst>
                  <a:ext uri="{FF2B5EF4-FFF2-40B4-BE49-F238E27FC236}">
                    <a16:creationId xmlns:a16="http://schemas.microsoft.com/office/drawing/2014/main" id="{2BC9C10A-A109-4E56-AAEA-9CF17CB6AB2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38" name="Rectangle 937">
                <a:extLst>
                  <a:ext uri="{FF2B5EF4-FFF2-40B4-BE49-F238E27FC236}">
                    <a16:creationId xmlns:a16="http://schemas.microsoft.com/office/drawing/2014/main" id="{9009531F-8C86-40D3-A256-B0836A2A56EA}"/>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39" name="Rectangle 938">
                <a:extLst>
                  <a:ext uri="{FF2B5EF4-FFF2-40B4-BE49-F238E27FC236}">
                    <a16:creationId xmlns:a16="http://schemas.microsoft.com/office/drawing/2014/main" id="{E81D9EB7-FE26-40D0-AA2C-9F358B509D4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32" name="Group 931">
              <a:extLst>
                <a:ext uri="{FF2B5EF4-FFF2-40B4-BE49-F238E27FC236}">
                  <a16:creationId xmlns:a16="http://schemas.microsoft.com/office/drawing/2014/main" id="{3CA8C124-0FB4-4E55-A3D6-C070EB5CE3EE}"/>
                </a:ext>
              </a:extLst>
            </p:cNvPr>
            <p:cNvGrpSpPr/>
            <p:nvPr/>
          </p:nvGrpSpPr>
          <p:grpSpPr>
            <a:xfrm rot="5400000">
              <a:off x="7699890" y="4795815"/>
              <a:ext cx="1204382" cy="364320"/>
              <a:chOff x="7117891" y="4170867"/>
              <a:chExt cx="2368379" cy="364320"/>
            </a:xfrm>
          </p:grpSpPr>
          <p:sp>
            <p:nvSpPr>
              <p:cNvPr id="934" name="Rectangle 933">
                <a:extLst>
                  <a:ext uri="{FF2B5EF4-FFF2-40B4-BE49-F238E27FC236}">
                    <a16:creationId xmlns:a16="http://schemas.microsoft.com/office/drawing/2014/main" id="{409C8F45-6880-4B35-A1F9-B09D2352F726}"/>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35" name="Rectangle 934">
                <a:extLst>
                  <a:ext uri="{FF2B5EF4-FFF2-40B4-BE49-F238E27FC236}">
                    <a16:creationId xmlns:a16="http://schemas.microsoft.com/office/drawing/2014/main" id="{D6783D7C-CDE2-445D-B133-6B7B8D6BBBB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36" name="Rectangle 935">
                <a:extLst>
                  <a:ext uri="{FF2B5EF4-FFF2-40B4-BE49-F238E27FC236}">
                    <a16:creationId xmlns:a16="http://schemas.microsoft.com/office/drawing/2014/main" id="{8044F3CA-F46C-446E-88E8-BA9BA71D685A}"/>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33" name="Rectangle 932">
              <a:extLst>
                <a:ext uri="{FF2B5EF4-FFF2-40B4-BE49-F238E27FC236}">
                  <a16:creationId xmlns:a16="http://schemas.microsoft.com/office/drawing/2014/main" id="{1883F9B3-AA7D-4B7A-B888-5871BF4A243C}"/>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40" name="Group 939">
            <a:extLst>
              <a:ext uri="{FF2B5EF4-FFF2-40B4-BE49-F238E27FC236}">
                <a16:creationId xmlns:a16="http://schemas.microsoft.com/office/drawing/2014/main" id="{B5EDCC75-B476-4942-B234-F30E9EB0782C}"/>
              </a:ext>
            </a:extLst>
          </p:cNvPr>
          <p:cNvGrpSpPr/>
          <p:nvPr/>
        </p:nvGrpSpPr>
        <p:grpSpPr>
          <a:xfrm rot="16200000">
            <a:off x="7600354" y="4038095"/>
            <a:ext cx="119438" cy="653955"/>
            <a:chOff x="8119921" y="3168839"/>
            <a:chExt cx="364320" cy="2811575"/>
          </a:xfrm>
        </p:grpSpPr>
        <p:grpSp>
          <p:nvGrpSpPr>
            <p:cNvPr id="941" name="Group 940">
              <a:extLst>
                <a:ext uri="{FF2B5EF4-FFF2-40B4-BE49-F238E27FC236}">
                  <a16:creationId xmlns:a16="http://schemas.microsoft.com/office/drawing/2014/main" id="{4BA79FAB-67F3-4EC2-8B80-5180B87D5952}"/>
                </a:ext>
              </a:extLst>
            </p:cNvPr>
            <p:cNvGrpSpPr/>
            <p:nvPr/>
          </p:nvGrpSpPr>
          <p:grpSpPr>
            <a:xfrm rot="5400000">
              <a:off x="7699890" y="3588870"/>
              <a:ext cx="1204382" cy="364320"/>
              <a:chOff x="7117891" y="4170867"/>
              <a:chExt cx="2368379" cy="364320"/>
            </a:xfrm>
          </p:grpSpPr>
          <p:sp>
            <p:nvSpPr>
              <p:cNvPr id="947" name="Rectangle 946">
                <a:extLst>
                  <a:ext uri="{FF2B5EF4-FFF2-40B4-BE49-F238E27FC236}">
                    <a16:creationId xmlns:a16="http://schemas.microsoft.com/office/drawing/2014/main" id="{690119BC-5D1A-40DB-80FF-EE0E413A1D6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48" name="Rectangle 947">
                <a:extLst>
                  <a:ext uri="{FF2B5EF4-FFF2-40B4-BE49-F238E27FC236}">
                    <a16:creationId xmlns:a16="http://schemas.microsoft.com/office/drawing/2014/main" id="{9E57AD7A-7412-41F1-942C-C0163ABD126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49" name="Rectangle 948">
                <a:extLst>
                  <a:ext uri="{FF2B5EF4-FFF2-40B4-BE49-F238E27FC236}">
                    <a16:creationId xmlns:a16="http://schemas.microsoft.com/office/drawing/2014/main" id="{BC56B9BB-600D-49CA-87A6-D1EF2B73B803}"/>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42" name="Group 941">
              <a:extLst>
                <a:ext uri="{FF2B5EF4-FFF2-40B4-BE49-F238E27FC236}">
                  <a16:creationId xmlns:a16="http://schemas.microsoft.com/office/drawing/2014/main" id="{23A69BEE-7F9A-4816-8F67-600C53DB8C53}"/>
                </a:ext>
              </a:extLst>
            </p:cNvPr>
            <p:cNvGrpSpPr/>
            <p:nvPr/>
          </p:nvGrpSpPr>
          <p:grpSpPr>
            <a:xfrm rot="5400000">
              <a:off x="7699890" y="4795815"/>
              <a:ext cx="1204382" cy="364320"/>
              <a:chOff x="7117891" y="4170867"/>
              <a:chExt cx="2368379" cy="364320"/>
            </a:xfrm>
          </p:grpSpPr>
          <p:sp>
            <p:nvSpPr>
              <p:cNvPr id="944" name="Rectangle 943">
                <a:extLst>
                  <a:ext uri="{FF2B5EF4-FFF2-40B4-BE49-F238E27FC236}">
                    <a16:creationId xmlns:a16="http://schemas.microsoft.com/office/drawing/2014/main" id="{33E1B03B-69BC-4CBC-8EBB-2962525A428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45" name="Rectangle 944">
                <a:extLst>
                  <a:ext uri="{FF2B5EF4-FFF2-40B4-BE49-F238E27FC236}">
                    <a16:creationId xmlns:a16="http://schemas.microsoft.com/office/drawing/2014/main" id="{1D1DE86A-BEDA-4E50-AD35-7FDD7F18F0D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46" name="Rectangle 945">
                <a:extLst>
                  <a:ext uri="{FF2B5EF4-FFF2-40B4-BE49-F238E27FC236}">
                    <a16:creationId xmlns:a16="http://schemas.microsoft.com/office/drawing/2014/main" id="{3FFB8002-2D04-492A-9911-6F5EB3D741E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43" name="Rectangle 942">
              <a:extLst>
                <a:ext uri="{FF2B5EF4-FFF2-40B4-BE49-F238E27FC236}">
                  <a16:creationId xmlns:a16="http://schemas.microsoft.com/office/drawing/2014/main" id="{40C162A6-5FEB-45D5-B614-B391AD575C1E}"/>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50" name="Group 949">
            <a:extLst>
              <a:ext uri="{FF2B5EF4-FFF2-40B4-BE49-F238E27FC236}">
                <a16:creationId xmlns:a16="http://schemas.microsoft.com/office/drawing/2014/main" id="{E5610245-D66D-4F82-BDA2-07D646815224}"/>
              </a:ext>
            </a:extLst>
          </p:cNvPr>
          <p:cNvGrpSpPr/>
          <p:nvPr/>
        </p:nvGrpSpPr>
        <p:grpSpPr>
          <a:xfrm rot="16200000">
            <a:off x="7608106" y="4438679"/>
            <a:ext cx="119438" cy="653955"/>
            <a:chOff x="8119921" y="3168839"/>
            <a:chExt cx="364320" cy="2811575"/>
          </a:xfrm>
        </p:grpSpPr>
        <p:grpSp>
          <p:nvGrpSpPr>
            <p:cNvPr id="951" name="Group 950">
              <a:extLst>
                <a:ext uri="{FF2B5EF4-FFF2-40B4-BE49-F238E27FC236}">
                  <a16:creationId xmlns:a16="http://schemas.microsoft.com/office/drawing/2014/main" id="{A6450F38-6039-4682-AE72-AFE11BF0DB68}"/>
                </a:ext>
              </a:extLst>
            </p:cNvPr>
            <p:cNvGrpSpPr/>
            <p:nvPr/>
          </p:nvGrpSpPr>
          <p:grpSpPr>
            <a:xfrm rot="5400000">
              <a:off x="7699890" y="3588870"/>
              <a:ext cx="1204382" cy="364320"/>
              <a:chOff x="7117891" y="4170867"/>
              <a:chExt cx="2368379" cy="364320"/>
            </a:xfrm>
          </p:grpSpPr>
          <p:sp>
            <p:nvSpPr>
              <p:cNvPr id="957" name="Rectangle 956">
                <a:extLst>
                  <a:ext uri="{FF2B5EF4-FFF2-40B4-BE49-F238E27FC236}">
                    <a16:creationId xmlns:a16="http://schemas.microsoft.com/office/drawing/2014/main" id="{0A640CAA-8F72-48AF-B8F5-5026298632CD}"/>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58" name="Rectangle 957">
                <a:extLst>
                  <a:ext uri="{FF2B5EF4-FFF2-40B4-BE49-F238E27FC236}">
                    <a16:creationId xmlns:a16="http://schemas.microsoft.com/office/drawing/2014/main" id="{3841C9C2-47BF-45FE-8EFE-0E3477E6ADE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59" name="Rectangle 958">
                <a:extLst>
                  <a:ext uri="{FF2B5EF4-FFF2-40B4-BE49-F238E27FC236}">
                    <a16:creationId xmlns:a16="http://schemas.microsoft.com/office/drawing/2014/main" id="{6939B60E-87A7-4156-A9D0-48D32279791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52" name="Group 951">
              <a:extLst>
                <a:ext uri="{FF2B5EF4-FFF2-40B4-BE49-F238E27FC236}">
                  <a16:creationId xmlns:a16="http://schemas.microsoft.com/office/drawing/2014/main" id="{5A582E66-64E8-467B-8435-8EE1E59DCC09}"/>
                </a:ext>
              </a:extLst>
            </p:cNvPr>
            <p:cNvGrpSpPr/>
            <p:nvPr/>
          </p:nvGrpSpPr>
          <p:grpSpPr>
            <a:xfrm rot="5400000">
              <a:off x="7699890" y="4795815"/>
              <a:ext cx="1204382" cy="364320"/>
              <a:chOff x="7117891" y="4170867"/>
              <a:chExt cx="2368379" cy="364320"/>
            </a:xfrm>
          </p:grpSpPr>
          <p:sp>
            <p:nvSpPr>
              <p:cNvPr id="954" name="Rectangle 953">
                <a:extLst>
                  <a:ext uri="{FF2B5EF4-FFF2-40B4-BE49-F238E27FC236}">
                    <a16:creationId xmlns:a16="http://schemas.microsoft.com/office/drawing/2014/main" id="{B1A50963-08F3-4B23-ACBC-A0E6A2F793B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55" name="Rectangle 954">
                <a:extLst>
                  <a:ext uri="{FF2B5EF4-FFF2-40B4-BE49-F238E27FC236}">
                    <a16:creationId xmlns:a16="http://schemas.microsoft.com/office/drawing/2014/main" id="{444A39B5-8A71-4C87-B91E-9AF5CA73987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56" name="Rectangle 955">
                <a:extLst>
                  <a:ext uri="{FF2B5EF4-FFF2-40B4-BE49-F238E27FC236}">
                    <a16:creationId xmlns:a16="http://schemas.microsoft.com/office/drawing/2014/main" id="{4D2938D6-9A2A-4A66-B97C-682C8799ACA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53" name="Rectangle 952">
              <a:extLst>
                <a:ext uri="{FF2B5EF4-FFF2-40B4-BE49-F238E27FC236}">
                  <a16:creationId xmlns:a16="http://schemas.microsoft.com/office/drawing/2014/main" id="{192FBD25-832A-4870-B430-5C28867F353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60" name="Group 959">
            <a:extLst>
              <a:ext uri="{FF2B5EF4-FFF2-40B4-BE49-F238E27FC236}">
                <a16:creationId xmlns:a16="http://schemas.microsoft.com/office/drawing/2014/main" id="{515F0956-9063-4AF4-9C29-429DDAF089DE}"/>
              </a:ext>
            </a:extLst>
          </p:cNvPr>
          <p:cNvGrpSpPr/>
          <p:nvPr/>
        </p:nvGrpSpPr>
        <p:grpSpPr>
          <a:xfrm rot="16200000">
            <a:off x="7616203" y="4869595"/>
            <a:ext cx="119438" cy="653955"/>
            <a:chOff x="8119921" y="3168839"/>
            <a:chExt cx="364320" cy="2811575"/>
          </a:xfrm>
        </p:grpSpPr>
        <p:grpSp>
          <p:nvGrpSpPr>
            <p:cNvPr id="961" name="Group 960">
              <a:extLst>
                <a:ext uri="{FF2B5EF4-FFF2-40B4-BE49-F238E27FC236}">
                  <a16:creationId xmlns:a16="http://schemas.microsoft.com/office/drawing/2014/main" id="{AEE47B1C-0F49-4DFA-915B-B7ADB529F516}"/>
                </a:ext>
              </a:extLst>
            </p:cNvPr>
            <p:cNvGrpSpPr/>
            <p:nvPr/>
          </p:nvGrpSpPr>
          <p:grpSpPr>
            <a:xfrm rot="5400000">
              <a:off x="7699890" y="3588870"/>
              <a:ext cx="1204382" cy="364320"/>
              <a:chOff x="7117891" y="4170867"/>
              <a:chExt cx="2368379" cy="364320"/>
            </a:xfrm>
          </p:grpSpPr>
          <p:sp>
            <p:nvSpPr>
              <p:cNvPr id="967" name="Rectangle 966">
                <a:extLst>
                  <a:ext uri="{FF2B5EF4-FFF2-40B4-BE49-F238E27FC236}">
                    <a16:creationId xmlns:a16="http://schemas.microsoft.com/office/drawing/2014/main" id="{9C638578-BFDD-4554-BBED-FAC6FBEE26A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68" name="Rectangle 967">
                <a:extLst>
                  <a:ext uri="{FF2B5EF4-FFF2-40B4-BE49-F238E27FC236}">
                    <a16:creationId xmlns:a16="http://schemas.microsoft.com/office/drawing/2014/main" id="{9AEF4C54-36AF-461E-A698-83FC21753F29}"/>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69" name="Rectangle 968">
                <a:extLst>
                  <a:ext uri="{FF2B5EF4-FFF2-40B4-BE49-F238E27FC236}">
                    <a16:creationId xmlns:a16="http://schemas.microsoft.com/office/drawing/2014/main" id="{65832DB2-BBEF-46EF-AD9A-DEDC51C0637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62" name="Group 961">
              <a:extLst>
                <a:ext uri="{FF2B5EF4-FFF2-40B4-BE49-F238E27FC236}">
                  <a16:creationId xmlns:a16="http://schemas.microsoft.com/office/drawing/2014/main" id="{E9AE6F54-9747-4363-9817-74E87709DE16}"/>
                </a:ext>
              </a:extLst>
            </p:cNvPr>
            <p:cNvGrpSpPr/>
            <p:nvPr/>
          </p:nvGrpSpPr>
          <p:grpSpPr>
            <a:xfrm rot="5400000">
              <a:off x="7699890" y="4795815"/>
              <a:ext cx="1204382" cy="364320"/>
              <a:chOff x="7117891" y="4170867"/>
              <a:chExt cx="2368379" cy="364320"/>
            </a:xfrm>
          </p:grpSpPr>
          <p:sp>
            <p:nvSpPr>
              <p:cNvPr id="964" name="Rectangle 963">
                <a:extLst>
                  <a:ext uri="{FF2B5EF4-FFF2-40B4-BE49-F238E27FC236}">
                    <a16:creationId xmlns:a16="http://schemas.microsoft.com/office/drawing/2014/main" id="{5134BFEE-9676-46D1-88F6-580B1F54F1D2}"/>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65" name="Rectangle 964">
                <a:extLst>
                  <a:ext uri="{FF2B5EF4-FFF2-40B4-BE49-F238E27FC236}">
                    <a16:creationId xmlns:a16="http://schemas.microsoft.com/office/drawing/2014/main" id="{A70D2F53-19AB-4DE7-953C-7382FC6DAEC2}"/>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66" name="Rectangle 965">
                <a:extLst>
                  <a:ext uri="{FF2B5EF4-FFF2-40B4-BE49-F238E27FC236}">
                    <a16:creationId xmlns:a16="http://schemas.microsoft.com/office/drawing/2014/main" id="{F9CC4988-9526-44BC-9FFA-3B48AAD2EC8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63" name="Rectangle 962">
              <a:extLst>
                <a:ext uri="{FF2B5EF4-FFF2-40B4-BE49-F238E27FC236}">
                  <a16:creationId xmlns:a16="http://schemas.microsoft.com/office/drawing/2014/main" id="{FDE81120-9DC5-43C3-998C-99E779B0E071}"/>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70" name="Group 969">
            <a:extLst>
              <a:ext uri="{FF2B5EF4-FFF2-40B4-BE49-F238E27FC236}">
                <a16:creationId xmlns:a16="http://schemas.microsoft.com/office/drawing/2014/main" id="{EBFE51DC-FB4A-4F6A-9EBE-149C5C843F7E}"/>
              </a:ext>
            </a:extLst>
          </p:cNvPr>
          <p:cNvGrpSpPr/>
          <p:nvPr/>
        </p:nvGrpSpPr>
        <p:grpSpPr>
          <a:xfrm rot="16200000">
            <a:off x="7616501" y="5304980"/>
            <a:ext cx="119438" cy="653955"/>
            <a:chOff x="8119921" y="3168839"/>
            <a:chExt cx="364320" cy="2811575"/>
          </a:xfrm>
        </p:grpSpPr>
        <p:grpSp>
          <p:nvGrpSpPr>
            <p:cNvPr id="971" name="Group 970">
              <a:extLst>
                <a:ext uri="{FF2B5EF4-FFF2-40B4-BE49-F238E27FC236}">
                  <a16:creationId xmlns:a16="http://schemas.microsoft.com/office/drawing/2014/main" id="{BE36AD2E-14ED-418E-837D-97E6A3F4EE3B}"/>
                </a:ext>
              </a:extLst>
            </p:cNvPr>
            <p:cNvGrpSpPr/>
            <p:nvPr/>
          </p:nvGrpSpPr>
          <p:grpSpPr>
            <a:xfrm rot="5400000">
              <a:off x="7699890" y="3588870"/>
              <a:ext cx="1204382" cy="364320"/>
              <a:chOff x="7117891" y="4170867"/>
              <a:chExt cx="2368379" cy="364320"/>
            </a:xfrm>
          </p:grpSpPr>
          <p:sp>
            <p:nvSpPr>
              <p:cNvPr id="977" name="Rectangle 976">
                <a:extLst>
                  <a:ext uri="{FF2B5EF4-FFF2-40B4-BE49-F238E27FC236}">
                    <a16:creationId xmlns:a16="http://schemas.microsoft.com/office/drawing/2014/main" id="{4CFBB3D3-50E4-47CF-A399-814C28DCC224}"/>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78" name="Rectangle 977">
                <a:extLst>
                  <a:ext uri="{FF2B5EF4-FFF2-40B4-BE49-F238E27FC236}">
                    <a16:creationId xmlns:a16="http://schemas.microsoft.com/office/drawing/2014/main" id="{97B61444-979D-4BCE-9583-3305A613E98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79" name="Rectangle 978">
                <a:extLst>
                  <a:ext uri="{FF2B5EF4-FFF2-40B4-BE49-F238E27FC236}">
                    <a16:creationId xmlns:a16="http://schemas.microsoft.com/office/drawing/2014/main" id="{C344E8C4-77F8-4007-8CBA-1104A3FB4C2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972" name="Group 971">
              <a:extLst>
                <a:ext uri="{FF2B5EF4-FFF2-40B4-BE49-F238E27FC236}">
                  <a16:creationId xmlns:a16="http://schemas.microsoft.com/office/drawing/2014/main" id="{CF013F45-58F7-468A-BDAF-588F4664D93E}"/>
                </a:ext>
              </a:extLst>
            </p:cNvPr>
            <p:cNvGrpSpPr/>
            <p:nvPr/>
          </p:nvGrpSpPr>
          <p:grpSpPr>
            <a:xfrm rot="5400000">
              <a:off x="7699890" y="4795815"/>
              <a:ext cx="1204382" cy="364320"/>
              <a:chOff x="7117891" y="4170867"/>
              <a:chExt cx="2368379" cy="364320"/>
            </a:xfrm>
          </p:grpSpPr>
          <p:sp>
            <p:nvSpPr>
              <p:cNvPr id="974" name="Rectangle 973">
                <a:extLst>
                  <a:ext uri="{FF2B5EF4-FFF2-40B4-BE49-F238E27FC236}">
                    <a16:creationId xmlns:a16="http://schemas.microsoft.com/office/drawing/2014/main" id="{E960B149-4D8C-454B-82DF-1475547C5065}"/>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975" name="Rectangle 974">
                <a:extLst>
                  <a:ext uri="{FF2B5EF4-FFF2-40B4-BE49-F238E27FC236}">
                    <a16:creationId xmlns:a16="http://schemas.microsoft.com/office/drawing/2014/main" id="{E8B43A0E-9B6A-4831-B0EF-F33AB793D77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976" name="Rectangle 975">
                <a:extLst>
                  <a:ext uri="{FF2B5EF4-FFF2-40B4-BE49-F238E27FC236}">
                    <a16:creationId xmlns:a16="http://schemas.microsoft.com/office/drawing/2014/main" id="{D914E499-5F45-4C40-A7B1-84DAECAE528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973" name="Rectangle 972">
              <a:extLst>
                <a:ext uri="{FF2B5EF4-FFF2-40B4-BE49-F238E27FC236}">
                  <a16:creationId xmlns:a16="http://schemas.microsoft.com/office/drawing/2014/main" id="{F31FD79B-0A39-4ED7-AF0F-2E5CBA75AED4}"/>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980" name="Group 979">
            <a:extLst>
              <a:ext uri="{FF2B5EF4-FFF2-40B4-BE49-F238E27FC236}">
                <a16:creationId xmlns:a16="http://schemas.microsoft.com/office/drawing/2014/main" id="{1B7AF00D-3C77-424E-9857-D54C728C520E}"/>
              </a:ext>
            </a:extLst>
          </p:cNvPr>
          <p:cNvGrpSpPr/>
          <p:nvPr/>
        </p:nvGrpSpPr>
        <p:grpSpPr>
          <a:xfrm>
            <a:off x="8489261" y="2882732"/>
            <a:ext cx="339640" cy="340528"/>
            <a:chOff x="590374" y="2817830"/>
            <a:chExt cx="339640" cy="340528"/>
          </a:xfrm>
        </p:grpSpPr>
        <p:sp>
          <p:nvSpPr>
            <p:cNvPr id="981" name="Rectangle 980">
              <a:extLst>
                <a:ext uri="{FF2B5EF4-FFF2-40B4-BE49-F238E27FC236}">
                  <a16:creationId xmlns:a16="http://schemas.microsoft.com/office/drawing/2014/main" id="{5B517D33-6E07-4D82-9118-1B5980F88810}"/>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82" name="Straight Connector 981">
              <a:extLst>
                <a:ext uri="{FF2B5EF4-FFF2-40B4-BE49-F238E27FC236}">
                  <a16:creationId xmlns:a16="http://schemas.microsoft.com/office/drawing/2014/main" id="{373A924E-CD68-4D33-817C-14F580A0F540}"/>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83" name="Group 982">
            <a:extLst>
              <a:ext uri="{FF2B5EF4-FFF2-40B4-BE49-F238E27FC236}">
                <a16:creationId xmlns:a16="http://schemas.microsoft.com/office/drawing/2014/main" id="{CA023806-FAF7-4359-9BA7-07DDBDA5B087}"/>
              </a:ext>
            </a:extLst>
          </p:cNvPr>
          <p:cNvGrpSpPr/>
          <p:nvPr/>
        </p:nvGrpSpPr>
        <p:grpSpPr>
          <a:xfrm>
            <a:off x="8489261" y="3305019"/>
            <a:ext cx="339640" cy="340528"/>
            <a:chOff x="590374" y="2817830"/>
            <a:chExt cx="339640" cy="340528"/>
          </a:xfrm>
        </p:grpSpPr>
        <p:sp>
          <p:nvSpPr>
            <p:cNvPr id="984" name="Rectangle 983">
              <a:extLst>
                <a:ext uri="{FF2B5EF4-FFF2-40B4-BE49-F238E27FC236}">
                  <a16:creationId xmlns:a16="http://schemas.microsoft.com/office/drawing/2014/main" id="{F6088474-2225-48C1-8798-F897B998D644}"/>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85" name="Straight Connector 984">
              <a:extLst>
                <a:ext uri="{FF2B5EF4-FFF2-40B4-BE49-F238E27FC236}">
                  <a16:creationId xmlns:a16="http://schemas.microsoft.com/office/drawing/2014/main" id="{2C7A5566-64C6-4AAC-B6A6-A0A501B4C952}"/>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86" name="Group 985">
            <a:extLst>
              <a:ext uri="{FF2B5EF4-FFF2-40B4-BE49-F238E27FC236}">
                <a16:creationId xmlns:a16="http://schemas.microsoft.com/office/drawing/2014/main" id="{AE078772-12CF-46F0-A6E6-B6A09EBC351F}"/>
              </a:ext>
            </a:extLst>
          </p:cNvPr>
          <p:cNvGrpSpPr/>
          <p:nvPr/>
        </p:nvGrpSpPr>
        <p:grpSpPr>
          <a:xfrm>
            <a:off x="8500879" y="3722596"/>
            <a:ext cx="339640" cy="340528"/>
            <a:chOff x="590374" y="2817830"/>
            <a:chExt cx="339640" cy="340528"/>
          </a:xfrm>
        </p:grpSpPr>
        <p:sp>
          <p:nvSpPr>
            <p:cNvPr id="987" name="Rectangle 986">
              <a:extLst>
                <a:ext uri="{FF2B5EF4-FFF2-40B4-BE49-F238E27FC236}">
                  <a16:creationId xmlns:a16="http://schemas.microsoft.com/office/drawing/2014/main" id="{FF4340F7-B2A3-4134-896B-C068833E6441}"/>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88" name="Straight Connector 987">
              <a:extLst>
                <a:ext uri="{FF2B5EF4-FFF2-40B4-BE49-F238E27FC236}">
                  <a16:creationId xmlns:a16="http://schemas.microsoft.com/office/drawing/2014/main" id="{9FBC90B4-3D92-44E0-8E0B-E27C672BED10}"/>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89" name="Group 988">
            <a:extLst>
              <a:ext uri="{FF2B5EF4-FFF2-40B4-BE49-F238E27FC236}">
                <a16:creationId xmlns:a16="http://schemas.microsoft.com/office/drawing/2014/main" id="{07D73C7E-49BE-48D4-ADA2-936BA8B41266}"/>
              </a:ext>
            </a:extLst>
          </p:cNvPr>
          <p:cNvGrpSpPr/>
          <p:nvPr/>
        </p:nvGrpSpPr>
        <p:grpSpPr>
          <a:xfrm>
            <a:off x="8500879" y="4144883"/>
            <a:ext cx="339640" cy="340528"/>
            <a:chOff x="590374" y="2817830"/>
            <a:chExt cx="339640" cy="340528"/>
          </a:xfrm>
        </p:grpSpPr>
        <p:sp>
          <p:nvSpPr>
            <p:cNvPr id="990" name="Rectangle 989">
              <a:extLst>
                <a:ext uri="{FF2B5EF4-FFF2-40B4-BE49-F238E27FC236}">
                  <a16:creationId xmlns:a16="http://schemas.microsoft.com/office/drawing/2014/main" id="{8A61E686-B46E-43B5-9119-0A17763DB39F}"/>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91" name="Straight Connector 990">
              <a:extLst>
                <a:ext uri="{FF2B5EF4-FFF2-40B4-BE49-F238E27FC236}">
                  <a16:creationId xmlns:a16="http://schemas.microsoft.com/office/drawing/2014/main" id="{AD03FC87-3FD3-4FB6-BC51-B3BD9C677BF6}"/>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2" name="Group 991">
            <a:extLst>
              <a:ext uri="{FF2B5EF4-FFF2-40B4-BE49-F238E27FC236}">
                <a16:creationId xmlns:a16="http://schemas.microsoft.com/office/drawing/2014/main" id="{B3CFC20F-05C2-46AA-A352-4992CF9944E9}"/>
              </a:ext>
            </a:extLst>
          </p:cNvPr>
          <p:cNvGrpSpPr/>
          <p:nvPr/>
        </p:nvGrpSpPr>
        <p:grpSpPr>
          <a:xfrm>
            <a:off x="8497718" y="4557575"/>
            <a:ext cx="339640" cy="340528"/>
            <a:chOff x="590374" y="2817830"/>
            <a:chExt cx="339640" cy="340528"/>
          </a:xfrm>
        </p:grpSpPr>
        <p:sp>
          <p:nvSpPr>
            <p:cNvPr id="993" name="Rectangle 992">
              <a:extLst>
                <a:ext uri="{FF2B5EF4-FFF2-40B4-BE49-F238E27FC236}">
                  <a16:creationId xmlns:a16="http://schemas.microsoft.com/office/drawing/2014/main" id="{B8B67FA6-6240-4776-80F6-2C209677110B}"/>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994" name="Straight Connector 993">
              <a:extLst>
                <a:ext uri="{FF2B5EF4-FFF2-40B4-BE49-F238E27FC236}">
                  <a16:creationId xmlns:a16="http://schemas.microsoft.com/office/drawing/2014/main" id="{255A533B-9B8C-4DBA-A1F6-9642C5A8903F}"/>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01" name="Group 1000">
            <a:extLst>
              <a:ext uri="{FF2B5EF4-FFF2-40B4-BE49-F238E27FC236}">
                <a16:creationId xmlns:a16="http://schemas.microsoft.com/office/drawing/2014/main" id="{956D532E-D73E-458F-A8AD-E2437C05883B}"/>
              </a:ext>
            </a:extLst>
          </p:cNvPr>
          <p:cNvGrpSpPr/>
          <p:nvPr/>
        </p:nvGrpSpPr>
        <p:grpSpPr>
          <a:xfrm rot="16200000">
            <a:off x="9153388" y="2729315"/>
            <a:ext cx="119438" cy="653955"/>
            <a:chOff x="8119921" y="3168839"/>
            <a:chExt cx="364320" cy="2811575"/>
          </a:xfrm>
        </p:grpSpPr>
        <p:grpSp>
          <p:nvGrpSpPr>
            <p:cNvPr id="1002" name="Group 1001">
              <a:extLst>
                <a:ext uri="{FF2B5EF4-FFF2-40B4-BE49-F238E27FC236}">
                  <a16:creationId xmlns:a16="http://schemas.microsoft.com/office/drawing/2014/main" id="{F6805023-DEF3-4874-8ED0-2A1FC30F97E4}"/>
                </a:ext>
              </a:extLst>
            </p:cNvPr>
            <p:cNvGrpSpPr/>
            <p:nvPr/>
          </p:nvGrpSpPr>
          <p:grpSpPr>
            <a:xfrm rot="5400000">
              <a:off x="7699890" y="3588870"/>
              <a:ext cx="1204382" cy="364320"/>
              <a:chOff x="7117891" y="4170867"/>
              <a:chExt cx="2368379" cy="364320"/>
            </a:xfrm>
          </p:grpSpPr>
          <p:sp>
            <p:nvSpPr>
              <p:cNvPr id="1008" name="Rectangle 1007">
                <a:extLst>
                  <a:ext uri="{FF2B5EF4-FFF2-40B4-BE49-F238E27FC236}">
                    <a16:creationId xmlns:a16="http://schemas.microsoft.com/office/drawing/2014/main" id="{A731BF9A-64A6-4B39-B445-B79BEE0196B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09" name="Rectangle 1008">
                <a:extLst>
                  <a:ext uri="{FF2B5EF4-FFF2-40B4-BE49-F238E27FC236}">
                    <a16:creationId xmlns:a16="http://schemas.microsoft.com/office/drawing/2014/main" id="{93DB40E0-3E67-45E1-96B0-A73DF4B7D0D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10" name="Rectangle 1009">
                <a:extLst>
                  <a:ext uri="{FF2B5EF4-FFF2-40B4-BE49-F238E27FC236}">
                    <a16:creationId xmlns:a16="http://schemas.microsoft.com/office/drawing/2014/main" id="{AE14A058-8BD4-4CBC-90CA-A66B24FA826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03" name="Group 1002">
              <a:extLst>
                <a:ext uri="{FF2B5EF4-FFF2-40B4-BE49-F238E27FC236}">
                  <a16:creationId xmlns:a16="http://schemas.microsoft.com/office/drawing/2014/main" id="{07D86A7D-7E40-4606-8F74-F7FF18BAC569}"/>
                </a:ext>
              </a:extLst>
            </p:cNvPr>
            <p:cNvGrpSpPr/>
            <p:nvPr/>
          </p:nvGrpSpPr>
          <p:grpSpPr>
            <a:xfrm rot="5400000">
              <a:off x="7699890" y="4795815"/>
              <a:ext cx="1204382" cy="364320"/>
              <a:chOff x="7117891" y="4170867"/>
              <a:chExt cx="2368379" cy="364320"/>
            </a:xfrm>
          </p:grpSpPr>
          <p:sp>
            <p:nvSpPr>
              <p:cNvPr id="1005" name="Rectangle 1004">
                <a:extLst>
                  <a:ext uri="{FF2B5EF4-FFF2-40B4-BE49-F238E27FC236}">
                    <a16:creationId xmlns:a16="http://schemas.microsoft.com/office/drawing/2014/main" id="{29BCDA3D-A00C-4F7A-8BBB-084C393C243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06" name="Rectangle 1005">
                <a:extLst>
                  <a:ext uri="{FF2B5EF4-FFF2-40B4-BE49-F238E27FC236}">
                    <a16:creationId xmlns:a16="http://schemas.microsoft.com/office/drawing/2014/main" id="{8D11E28E-487B-4D9A-B869-BA3476F0D9E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07" name="Rectangle 1006">
                <a:extLst>
                  <a:ext uri="{FF2B5EF4-FFF2-40B4-BE49-F238E27FC236}">
                    <a16:creationId xmlns:a16="http://schemas.microsoft.com/office/drawing/2014/main" id="{FD4CCA47-85E4-48FA-9EA6-27F83F865B0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04" name="Rectangle 1003">
              <a:extLst>
                <a:ext uri="{FF2B5EF4-FFF2-40B4-BE49-F238E27FC236}">
                  <a16:creationId xmlns:a16="http://schemas.microsoft.com/office/drawing/2014/main" id="{10C30CBF-487A-45F0-A683-B0546B6F4E37}"/>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1011" name="Straight Arrow Connector 1010">
            <a:extLst>
              <a:ext uri="{FF2B5EF4-FFF2-40B4-BE49-F238E27FC236}">
                <a16:creationId xmlns:a16="http://schemas.microsoft.com/office/drawing/2014/main" id="{5A55C03A-C03D-4879-B11E-6F31D2C3FFF1}"/>
              </a:ext>
            </a:extLst>
          </p:cNvPr>
          <p:cNvCxnSpPr>
            <a:cxnSpLocks/>
          </p:cNvCxnSpPr>
          <p:nvPr/>
        </p:nvCxnSpPr>
        <p:spPr>
          <a:xfrm>
            <a:off x="8650146" y="2608354"/>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2" name="Straight Arrow Connector 1011">
            <a:extLst>
              <a:ext uri="{FF2B5EF4-FFF2-40B4-BE49-F238E27FC236}">
                <a16:creationId xmlns:a16="http://schemas.microsoft.com/office/drawing/2014/main" id="{54C5BF5C-6381-4A54-9DBE-5B6C60DA5E53}"/>
              </a:ext>
            </a:extLst>
          </p:cNvPr>
          <p:cNvCxnSpPr>
            <a:cxnSpLocks/>
            <a:endCxn id="984" idx="1"/>
          </p:cNvCxnSpPr>
          <p:nvPr/>
        </p:nvCxnSpPr>
        <p:spPr>
          <a:xfrm>
            <a:off x="8659081" y="3139155"/>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16B676F4-31D3-4C52-A1E5-05605D90E02C}"/>
              </a:ext>
            </a:extLst>
          </p:cNvPr>
          <p:cNvCxnSpPr>
            <a:cxnSpLocks/>
          </p:cNvCxnSpPr>
          <p:nvPr/>
        </p:nvCxnSpPr>
        <p:spPr>
          <a:xfrm>
            <a:off x="8667538" y="355673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A265DAEF-9D2F-426D-917C-43378CC12CC1}"/>
              </a:ext>
            </a:extLst>
          </p:cNvPr>
          <p:cNvCxnSpPr>
            <a:cxnSpLocks/>
          </p:cNvCxnSpPr>
          <p:nvPr/>
        </p:nvCxnSpPr>
        <p:spPr>
          <a:xfrm>
            <a:off x="8667538" y="3980192"/>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5" name="Straight Arrow Connector 1014">
            <a:extLst>
              <a:ext uri="{FF2B5EF4-FFF2-40B4-BE49-F238E27FC236}">
                <a16:creationId xmlns:a16="http://schemas.microsoft.com/office/drawing/2014/main" id="{EB017A38-706E-407A-8144-EA8584DB9819}"/>
              </a:ext>
            </a:extLst>
          </p:cNvPr>
          <p:cNvCxnSpPr>
            <a:cxnSpLocks/>
          </p:cNvCxnSpPr>
          <p:nvPr/>
        </p:nvCxnSpPr>
        <p:spPr>
          <a:xfrm>
            <a:off x="8667538" y="439887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19" name="Group 1018">
            <a:extLst>
              <a:ext uri="{FF2B5EF4-FFF2-40B4-BE49-F238E27FC236}">
                <a16:creationId xmlns:a16="http://schemas.microsoft.com/office/drawing/2014/main" id="{3487DA6F-2922-466A-BA2A-3370E34991AB}"/>
              </a:ext>
            </a:extLst>
          </p:cNvPr>
          <p:cNvGrpSpPr/>
          <p:nvPr/>
        </p:nvGrpSpPr>
        <p:grpSpPr>
          <a:xfrm rot="16200000">
            <a:off x="9148339" y="3154549"/>
            <a:ext cx="119438" cy="653955"/>
            <a:chOff x="8119921" y="3168839"/>
            <a:chExt cx="364320" cy="2811575"/>
          </a:xfrm>
        </p:grpSpPr>
        <p:grpSp>
          <p:nvGrpSpPr>
            <p:cNvPr id="1020" name="Group 1019">
              <a:extLst>
                <a:ext uri="{FF2B5EF4-FFF2-40B4-BE49-F238E27FC236}">
                  <a16:creationId xmlns:a16="http://schemas.microsoft.com/office/drawing/2014/main" id="{3EA895B1-20CB-4FCC-BA8B-402961577232}"/>
                </a:ext>
              </a:extLst>
            </p:cNvPr>
            <p:cNvGrpSpPr/>
            <p:nvPr/>
          </p:nvGrpSpPr>
          <p:grpSpPr>
            <a:xfrm rot="5400000">
              <a:off x="7699890" y="3588870"/>
              <a:ext cx="1204382" cy="364320"/>
              <a:chOff x="7117891" y="4170867"/>
              <a:chExt cx="2368379" cy="364320"/>
            </a:xfrm>
          </p:grpSpPr>
          <p:sp>
            <p:nvSpPr>
              <p:cNvPr id="1026" name="Rectangle 1025">
                <a:extLst>
                  <a:ext uri="{FF2B5EF4-FFF2-40B4-BE49-F238E27FC236}">
                    <a16:creationId xmlns:a16="http://schemas.microsoft.com/office/drawing/2014/main" id="{A96977FB-C7BF-422E-943E-B971BB53B52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27" name="Rectangle 1026">
                <a:extLst>
                  <a:ext uri="{FF2B5EF4-FFF2-40B4-BE49-F238E27FC236}">
                    <a16:creationId xmlns:a16="http://schemas.microsoft.com/office/drawing/2014/main" id="{A81A4782-2DDE-445C-BA5F-BCEFA9ABA21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28" name="Rectangle 1027">
                <a:extLst>
                  <a:ext uri="{FF2B5EF4-FFF2-40B4-BE49-F238E27FC236}">
                    <a16:creationId xmlns:a16="http://schemas.microsoft.com/office/drawing/2014/main" id="{D83BB48A-45D2-4B92-BEF1-D98E4F2C4B0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21" name="Group 1020">
              <a:extLst>
                <a:ext uri="{FF2B5EF4-FFF2-40B4-BE49-F238E27FC236}">
                  <a16:creationId xmlns:a16="http://schemas.microsoft.com/office/drawing/2014/main" id="{BAD08704-0745-4007-A4E2-46F4ABD28FDA}"/>
                </a:ext>
              </a:extLst>
            </p:cNvPr>
            <p:cNvGrpSpPr/>
            <p:nvPr/>
          </p:nvGrpSpPr>
          <p:grpSpPr>
            <a:xfrm rot="5400000">
              <a:off x="7699890" y="4795815"/>
              <a:ext cx="1204382" cy="364320"/>
              <a:chOff x="7117891" y="4170867"/>
              <a:chExt cx="2368379" cy="364320"/>
            </a:xfrm>
          </p:grpSpPr>
          <p:sp>
            <p:nvSpPr>
              <p:cNvPr id="1023" name="Rectangle 1022">
                <a:extLst>
                  <a:ext uri="{FF2B5EF4-FFF2-40B4-BE49-F238E27FC236}">
                    <a16:creationId xmlns:a16="http://schemas.microsoft.com/office/drawing/2014/main" id="{12487B49-3B33-4114-B350-D118AE88794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24" name="Rectangle 1023">
                <a:extLst>
                  <a:ext uri="{FF2B5EF4-FFF2-40B4-BE49-F238E27FC236}">
                    <a16:creationId xmlns:a16="http://schemas.microsoft.com/office/drawing/2014/main" id="{CE53D273-573F-4E10-9A40-4E01A06D246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25" name="Rectangle 1024">
                <a:extLst>
                  <a:ext uri="{FF2B5EF4-FFF2-40B4-BE49-F238E27FC236}">
                    <a16:creationId xmlns:a16="http://schemas.microsoft.com/office/drawing/2014/main" id="{392E2E43-479A-47CC-BEB8-EEFEBB2651F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22" name="Rectangle 1021">
              <a:extLst>
                <a:ext uri="{FF2B5EF4-FFF2-40B4-BE49-F238E27FC236}">
                  <a16:creationId xmlns:a16="http://schemas.microsoft.com/office/drawing/2014/main" id="{6DFAC63F-8972-4B69-8503-A7BA3A195CE1}"/>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29" name="Group 1028">
            <a:extLst>
              <a:ext uri="{FF2B5EF4-FFF2-40B4-BE49-F238E27FC236}">
                <a16:creationId xmlns:a16="http://schemas.microsoft.com/office/drawing/2014/main" id="{56186D12-34C9-4AAE-B67D-0362ECAFC533}"/>
              </a:ext>
            </a:extLst>
          </p:cNvPr>
          <p:cNvGrpSpPr/>
          <p:nvPr/>
        </p:nvGrpSpPr>
        <p:grpSpPr>
          <a:xfrm rot="16200000">
            <a:off x="9153656" y="3584667"/>
            <a:ext cx="119438" cy="653955"/>
            <a:chOff x="8119921" y="3168839"/>
            <a:chExt cx="364320" cy="2811575"/>
          </a:xfrm>
        </p:grpSpPr>
        <p:grpSp>
          <p:nvGrpSpPr>
            <p:cNvPr id="1030" name="Group 1029">
              <a:extLst>
                <a:ext uri="{FF2B5EF4-FFF2-40B4-BE49-F238E27FC236}">
                  <a16:creationId xmlns:a16="http://schemas.microsoft.com/office/drawing/2014/main" id="{29CD82F4-0035-49B2-B64E-1CF7DB319EBF}"/>
                </a:ext>
              </a:extLst>
            </p:cNvPr>
            <p:cNvGrpSpPr/>
            <p:nvPr/>
          </p:nvGrpSpPr>
          <p:grpSpPr>
            <a:xfrm rot="5400000">
              <a:off x="7699890" y="3588870"/>
              <a:ext cx="1204382" cy="364320"/>
              <a:chOff x="7117891" y="4170867"/>
              <a:chExt cx="2368379" cy="364320"/>
            </a:xfrm>
          </p:grpSpPr>
          <p:sp>
            <p:nvSpPr>
              <p:cNvPr id="1036" name="Rectangle 1035">
                <a:extLst>
                  <a:ext uri="{FF2B5EF4-FFF2-40B4-BE49-F238E27FC236}">
                    <a16:creationId xmlns:a16="http://schemas.microsoft.com/office/drawing/2014/main" id="{D643F821-6879-4DAD-B9D4-8E749544EC9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37" name="Rectangle 1036">
                <a:extLst>
                  <a:ext uri="{FF2B5EF4-FFF2-40B4-BE49-F238E27FC236}">
                    <a16:creationId xmlns:a16="http://schemas.microsoft.com/office/drawing/2014/main" id="{CA0BC6FD-6395-4B2D-BA47-81C755B716A8}"/>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38" name="Rectangle 1037">
                <a:extLst>
                  <a:ext uri="{FF2B5EF4-FFF2-40B4-BE49-F238E27FC236}">
                    <a16:creationId xmlns:a16="http://schemas.microsoft.com/office/drawing/2014/main" id="{5157A093-75DD-4E4E-9A46-E27C957D85B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31" name="Group 1030">
              <a:extLst>
                <a:ext uri="{FF2B5EF4-FFF2-40B4-BE49-F238E27FC236}">
                  <a16:creationId xmlns:a16="http://schemas.microsoft.com/office/drawing/2014/main" id="{E9D0306B-8D62-4095-B199-B2D24DA2019C}"/>
                </a:ext>
              </a:extLst>
            </p:cNvPr>
            <p:cNvGrpSpPr/>
            <p:nvPr/>
          </p:nvGrpSpPr>
          <p:grpSpPr>
            <a:xfrm rot="5400000">
              <a:off x="7699890" y="4795815"/>
              <a:ext cx="1204382" cy="364320"/>
              <a:chOff x="7117891" y="4170867"/>
              <a:chExt cx="2368379" cy="364320"/>
            </a:xfrm>
          </p:grpSpPr>
          <p:sp>
            <p:nvSpPr>
              <p:cNvPr id="1033" name="Rectangle 1032">
                <a:extLst>
                  <a:ext uri="{FF2B5EF4-FFF2-40B4-BE49-F238E27FC236}">
                    <a16:creationId xmlns:a16="http://schemas.microsoft.com/office/drawing/2014/main" id="{B980EEAE-6133-4276-BCBA-060771AC7C36}"/>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34" name="Rectangle 1033">
                <a:extLst>
                  <a:ext uri="{FF2B5EF4-FFF2-40B4-BE49-F238E27FC236}">
                    <a16:creationId xmlns:a16="http://schemas.microsoft.com/office/drawing/2014/main" id="{8F701972-082A-41AE-A317-EB2CAA596B7E}"/>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35" name="Rectangle 1034">
                <a:extLst>
                  <a:ext uri="{FF2B5EF4-FFF2-40B4-BE49-F238E27FC236}">
                    <a16:creationId xmlns:a16="http://schemas.microsoft.com/office/drawing/2014/main" id="{550B9C71-1A23-4417-B887-AC32D50E009E}"/>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32" name="Rectangle 1031">
              <a:extLst>
                <a:ext uri="{FF2B5EF4-FFF2-40B4-BE49-F238E27FC236}">
                  <a16:creationId xmlns:a16="http://schemas.microsoft.com/office/drawing/2014/main" id="{3DD399D2-C824-475D-9388-36A24B7F8F71}"/>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39" name="Group 1038">
            <a:extLst>
              <a:ext uri="{FF2B5EF4-FFF2-40B4-BE49-F238E27FC236}">
                <a16:creationId xmlns:a16="http://schemas.microsoft.com/office/drawing/2014/main" id="{24624CE3-3034-4048-BE92-0F612DFD0E4F}"/>
              </a:ext>
            </a:extLst>
          </p:cNvPr>
          <p:cNvGrpSpPr/>
          <p:nvPr/>
        </p:nvGrpSpPr>
        <p:grpSpPr>
          <a:xfrm rot="16200000">
            <a:off x="9148636" y="4000276"/>
            <a:ext cx="119438" cy="653955"/>
            <a:chOff x="8119921" y="3168839"/>
            <a:chExt cx="364320" cy="2811575"/>
          </a:xfrm>
        </p:grpSpPr>
        <p:grpSp>
          <p:nvGrpSpPr>
            <p:cNvPr id="1040" name="Group 1039">
              <a:extLst>
                <a:ext uri="{FF2B5EF4-FFF2-40B4-BE49-F238E27FC236}">
                  <a16:creationId xmlns:a16="http://schemas.microsoft.com/office/drawing/2014/main" id="{EF28ED2E-27C7-4099-986C-6EF40FE5B928}"/>
                </a:ext>
              </a:extLst>
            </p:cNvPr>
            <p:cNvGrpSpPr/>
            <p:nvPr/>
          </p:nvGrpSpPr>
          <p:grpSpPr>
            <a:xfrm rot="5400000">
              <a:off x="7699890" y="3588870"/>
              <a:ext cx="1204382" cy="364320"/>
              <a:chOff x="7117891" y="4170867"/>
              <a:chExt cx="2368379" cy="364320"/>
            </a:xfrm>
          </p:grpSpPr>
          <p:sp>
            <p:nvSpPr>
              <p:cNvPr id="1046" name="Rectangle 1045">
                <a:extLst>
                  <a:ext uri="{FF2B5EF4-FFF2-40B4-BE49-F238E27FC236}">
                    <a16:creationId xmlns:a16="http://schemas.microsoft.com/office/drawing/2014/main" id="{6DBF6129-C536-4566-A855-45CD297B2226}"/>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47" name="Rectangle 1046">
                <a:extLst>
                  <a:ext uri="{FF2B5EF4-FFF2-40B4-BE49-F238E27FC236}">
                    <a16:creationId xmlns:a16="http://schemas.microsoft.com/office/drawing/2014/main" id="{ED39A28D-41A9-49FF-9344-67251918DA8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48" name="Rectangle 1047">
                <a:extLst>
                  <a:ext uri="{FF2B5EF4-FFF2-40B4-BE49-F238E27FC236}">
                    <a16:creationId xmlns:a16="http://schemas.microsoft.com/office/drawing/2014/main" id="{24CBE7B2-B2DF-43E9-BAB9-E42CF2AA26A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41" name="Group 1040">
              <a:extLst>
                <a:ext uri="{FF2B5EF4-FFF2-40B4-BE49-F238E27FC236}">
                  <a16:creationId xmlns:a16="http://schemas.microsoft.com/office/drawing/2014/main" id="{9A63DBB5-4107-4BF6-BE1B-E6D3B1A4E2B3}"/>
                </a:ext>
              </a:extLst>
            </p:cNvPr>
            <p:cNvGrpSpPr/>
            <p:nvPr/>
          </p:nvGrpSpPr>
          <p:grpSpPr>
            <a:xfrm rot="5400000">
              <a:off x="7699890" y="4795815"/>
              <a:ext cx="1204382" cy="364320"/>
              <a:chOff x="7117891" y="4170867"/>
              <a:chExt cx="2368379" cy="364320"/>
            </a:xfrm>
          </p:grpSpPr>
          <p:sp>
            <p:nvSpPr>
              <p:cNvPr id="1043" name="Rectangle 1042">
                <a:extLst>
                  <a:ext uri="{FF2B5EF4-FFF2-40B4-BE49-F238E27FC236}">
                    <a16:creationId xmlns:a16="http://schemas.microsoft.com/office/drawing/2014/main" id="{72DFB4CB-A683-45A1-9BE3-B1C608681C4E}"/>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44" name="Rectangle 1043">
                <a:extLst>
                  <a:ext uri="{FF2B5EF4-FFF2-40B4-BE49-F238E27FC236}">
                    <a16:creationId xmlns:a16="http://schemas.microsoft.com/office/drawing/2014/main" id="{35945A9D-1A72-42D2-A2CF-0A06D2F50FEB}"/>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45" name="Rectangle 1044">
                <a:extLst>
                  <a:ext uri="{FF2B5EF4-FFF2-40B4-BE49-F238E27FC236}">
                    <a16:creationId xmlns:a16="http://schemas.microsoft.com/office/drawing/2014/main" id="{82F468FC-0CC1-474C-95D0-377C25E7A8DB}"/>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42" name="Rectangle 1041">
              <a:extLst>
                <a:ext uri="{FF2B5EF4-FFF2-40B4-BE49-F238E27FC236}">
                  <a16:creationId xmlns:a16="http://schemas.microsoft.com/office/drawing/2014/main" id="{A393F16C-532E-4796-9490-6413F2D9BBD9}"/>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49" name="Group 1048">
            <a:extLst>
              <a:ext uri="{FF2B5EF4-FFF2-40B4-BE49-F238E27FC236}">
                <a16:creationId xmlns:a16="http://schemas.microsoft.com/office/drawing/2014/main" id="{7255FCEE-DEC3-4702-A218-DF8447F12FF6}"/>
              </a:ext>
            </a:extLst>
          </p:cNvPr>
          <p:cNvGrpSpPr/>
          <p:nvPr/>
        </p:nvGrpSpPr>
        <p:grpSpPr>
          <a:xfrm rot="16200000">
            <a:off x="9156388" y="4400860"/>
            <a:ext cx="119438" cy="653955"/>
            <a:chOff x="8119921" y="3168839"/>
            <a:chExt cx="364320" cy="2811575"/>
          </a:xfrm>
        </p:grpSpPr>
        <p:grpSp>
          <p:nvGrpSpPr>
            <p:cNvPr id="1050" name="Group 1049">
              <a:extLst>
                <a:ext uri="{FF2B5EF4-FFF2-40B4-BE49-F238E27FC236}">
                  <a16:creationId xmlns:a16="http://schemas.microsoft.com/office/drawing/2014/main" id="{53BE95D0-F9AE-449F-BBE5-672AE77A6639}"/>
                </a:ext>
              </a:extLst>
            </p:cNvPr>
            <p:cNvGrpSpPr/>
            <p:nvPr/>
          </p:nvGrpSpPr>
          <p:grpSpPr>
            <a:xfrm rot="5400000">
              <a:off x="7699890" y="3588870"/>
              <a:ext cx="1204382" cy="364320"/>
              <a:chOff x="7117891" y="4170867"/>
              <a:chExt cx="2368379" cy="364320"/>
            </a:xfrm>
          </p:grpSpPr>
          <p:sp>
            <p:nvSpPr>
              <p:cNvPr id="1056" name="Rectangle 1055">
                <a:extLst>
                  <a:ext uri="{FF2B5EF4-FFF2-40B4-BE49-F238E27FC236}">
                    <a16:creationId xmlns:a16="http://schemas.microsoft.com/office/drawing/2014/main" id="{DD9C6827-FCFB-45E2-8D10-A9251471788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57" name="Rectangle 1056">
                <a:extLst>
                  <a:ext uri="{FF2B5EF4-FFF2-40B4-BE49-F238E27FC236}">
                    <a16:creationId xmlns:a16="http://schemas.microsoft.com/office/drawing/2014/main" id="{39791CF7-6130-4B45-9147-16854DB747F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58" name="Rectangle 1057">
                <a:extLst>
                  <a:ext uri="{FF2B5EF4-FFF2-40B4-BE49-F238E27FC236}">
                    <a16:creationId xmlns:a16="http://schemas.microsoft.com/office/drawing/2014/main" id="{9C43AF98-B2D3-4710-9849-3F411149B01E}"/>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051" name="Group 1050">
              <a:extLst>
                <a:ext uri="{FF2B5EF4-FFF2-40B4-BE49-F238E27FC236}">
                  <a16:creationId xmlns:a16="http://schemas.microsoft.com/office/drawing/2014/main" id="{13D4A965-5187-48A5-8595-57480B97C845}"/>
                </a:ext>
              </a:extLst>
            </p:cNvPr>
            <p:cNvGrpSpPr/>
            <p:nvPr/>
          </p:nvGrpSpPr>
          <p:grpSpPr>
            <a:xfrm rot="5400000">
              <a:off x="7699890" y="4795815"/>
              <a:ext cx="1204382" cy="364320"/>
              <a:chOff x="7117891" y="4170867"/>
              <a:chExt cx="2368379" cy="364320"/>
            </a:xfrm>
          </p:grpSpPr>
          <p:sp>
            <p:nvSpPr>
              <p:cNvPr id="1053" name="Rectangle 1052">
                <a:extLst>
                  <a:ext uri="{FF2B5EF4-FFF2-40B4-BE49-F238E27FC236}">
                    <a16:creationId xmlns:a16="http://schemas.microsoft.com/office/drawing/2014/main" id="{E2ED6217-0A7A-4484-B7BE-456E53328B7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054" name="Rectangle 1053">
                <a:extLst>
                  <a:ext uri="{FF2B5EF4-FFF2-40B4-BE49-F238E27FC236}">
                    <a16:creationId xmlns:a16="http://schemas.microsoft.com/office/drawing/2014/main" id="{F64BDCA1-3712-4C4C-97ED-08C45A13452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055" name="Rectangle 1054">
                <a:extLst>
                  <a:ext uri="{FF2B5EF4-FFF2-40B4-BE49-F238E27FC236}">
                    <a16:creationId xmlns:a16="http://schemas.microsoft.com/office/drawing/2014/main" id="{BEF729CB-33F5-45F2-9057-9EFC55714045}"/>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052" name="Rectangle 1051">
              <a:extLst>
                <a:ext uri="{FF2B5EF4-FFF2-40B4-BE49-F238E27FC236}">
                  <a16:creationId xmlns:a16="http://schemas.microsoft.com/office/drawing/2014/main" id="{0E0E4B1D-2334-488A-8BE0-6540F48D5C6C}"/>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079" name="Group 1078">
            <a:extLst>
              <a:ext uri="{FF2B5EF4-FFF2-40B4-BE49-F238E27FC236}">
                <a16:creationId xmlns:a16="http://schemas.microsoft.com/office/drawing/2014/main" id="{53E3C4F7-35F3-44CA-8FF7-38EFBDFFD406}"/>
              </a:ext>
            </a:extLst>
          </p:cNvPr>
          <p:cNvGrpSpPr/>
          <p:nvPr/>
        </p:nvGrpSpPr>
        <p:grpSpPr>
          <a:xfrm>
            <a:off x="10076174" y="2875872"/>
            <a:ext cx="339640" cy="340528"/>
            <a:chOff x="590374" y="2817830"/>
            <a:chExt cx="339640" cy="340528"/>
          </a:xfrm>
        </p:grpSpPr>
        <p:sp>
          <p:nvSpPr>
            <p:cNvPr id="1080" name="Rectangle 1079">
              <a:extLst>
                <a:ext uri="{FF2B5EF4-FFF2-40B4-BE49-F238E27FC236}">
                  <a16:creationId xmlns:a16="http://schemas.microsoft.com/office/drawing/2014/main" id="{F7C2C356-723F-45C8-9C48-5C78EBDDB52D}"/>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81" name="Straight Connector 1080">
              <a:extLst>
                <a:ext uri="{FF2B5EF4-FFF2-40B4-BE49-F238E27FC236}">
                  <a16:creationId xmlns:a16="http://schemas.microsoft.com/office/drawing/2014/main" id="{CCF48781-9268-47D2-AF6F-4FD2AD97DDB9}"/>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82" name="Group 1081">
            <a:extLst>
              <a:ext uri="{FF2B5EF4-FFF2-40B4-BE49-F238E27FC236}">
                <a16:creationId xmlns:a16="http://schemas.microsoft.com/office/drawing/2014/main" id="{27DDB5CB-D9DB-4683-9B7A-5E3413067372}"/>
              </a:ext>
            </a:extLst>
          </p:cNvPr>
          <p:cNvGrpSpPr/>
          <p:nvPr/>
        </p:nvGrpSpPr>
        <p:grpSpPr>
          <a:xfrm>
            <a:off x="10076174" y="3298159"/>
            <a:ext cx="339640" cy="340528"/>
            <a:chOff x="590374" y="2817830"/>
            <a:chExt cx="339640" cy="340528"/>
          </a:xfrm>
        </p:grpSpPr>
        <p:sp>
          <p:nvSpPr>
            <p:cNvPr id="1083" name="Rectangle 1082">
              <a:extLst>
                <a:ext uri="{FF2B5EF4-FFF2-40B4-BE49-F238E27FC236}">
                  <a16:creationId xmlns:a16="http://schemas.microsoft.com/office/drawing/2014/main" id="{8E402F8A-F07A-426C-89CC-0B617E4C66FA}"/>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84" name="Straight Connector 1083">
              <a:extLst>
                <a:ext uri="{FF2B5EF4-FFF2-40B4-BE49-F238E27FC236}">
                  <a16:creationId xmlns:a16="http://schemas.microsoft.com/office/drawing/2014/main" id="{D2A796E4-4CA1-4670-AF4C-43B44B69DAB5}"/>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85" name="Group 1084">
            <a:extLst>
              <a:ext uri="{FF2B5EF4-FFF2-40B4-BE49-F238E27FC236}">
                <a16:creationId xmlns:a16="http://schemas.microsoft.com/office/drawing/2014/main" id="{CC2DE266-21C1-4F5F-9B5E-4453F3AE0257}"/>
              </a:ext>
            </a:extLst>
          </p:cNvPr>
          <p:cNvGrpSpPr/>
          <p:nvPr/>
        </p:nvGrpSpPr>
        <p:grpSpPr>
          <a:xfrm>
            <a:off x="10087792" y="3715736"/>
            <a:ext cx="339640" cy="340528"/>
            <a:chOff x="590374" y="2817830"/>
            <a:chExt cx="339640" cy="340528"/>
          </a:xfrm>
        </p:grpSpPr>
        <p:sp>
          <p:nvSpPr>
            <p:cNvPr id="1086" name="Rectangle 1085">
              <a:extLst>
                <a:ext uri="{FF2B5EF4-FFF2-40B4-BE49-F238E27FC236}">
                  <a16:creationId xmlns:a16="http://schemas.microsoft.com/office/drawing/2014/main" id="{699A91C3-E55E-47CA-B99D-9DCB0DE8F3A1}"/>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87" name="Straight Connector 1086">
              <a:extLst>
                <a:ext uri="{FF2B5EF4-FFF2-40B4-BE49-F238E27FC236}">
                  <a16:creationId xmlns:a16="http://schemas.microsoft.com/office/drawing/2014/main" id="{39FE6236-5E02-402A-8582-F4759976D1B3}"/>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88" name="Group 1087">
            <a:extLst>
              <a:ext uri="{FF2B5EF4-FFF2-40B4-BE49-F238E27FC236}">
                <a16:creationId xmlns:a16="http://schemas.microsoft.com/office/drawing/2014/main" id="{3B542C4E-2353-47A5-BC73-5D556973C6FA}"/>
              </a:ext>
            </a:extLst>
          </p:cNvPr>
          <p:cNvGrpSpPr/>
          <p:nvPr/>
        </p:nvGrpSpPr>
        <p:grpSpPr>
          <a:xfrm>
            <a:off x="10087792" y="4138023"/>
            <a:ext cx="339640" cy="340528"/>
            <a:chOff x="590374" y="2817830"/>
            <a:chExt cx="339640" cy="340528"/>
          </a:xfrm>
        </p:grpSpPr>
        <p:sp>
          <p:nvSpPr>
            <p:cNvPr id="1089" name="Rectangle 1088">
              <a:extLst>
                <a:ext uri="{FF2B5EF4-FFF2-40B4-BE49-F238E27FC236}">
                  <a16:creationId xmlns:a16="http://schemas.microsoft.com/office/drawing/2014/main" id="{20ABE18A-6C8A-4BBE-BB44-8F008F37DB59}"/>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90" name="Straight Connector 1089">
              <a:extLst>
                <a:ext uri="{FF2B5EF4-FFF2-40B4-BE49-F238E27FC236}">
                  <a16:creationId xmlns:a16="http://schemas.microsoft.com/office/drawing/2014/main" id="{064A48D2-8B6B-46F7-9E61-C90A19B56CF3}"/>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91" name="Group 1090">
            <a:extLst>
              <a:ext uri="{FF2B5EF4-FFF2-40B4-BE49-F238E27FC236}">
                <a16:creationId xmlns:a16="http://schemas.microsoft.com/office/drawing/2014/main" id="{B7AC1B44-4B17-4BDC-8467-A7212EF247FE}"/>
              </a:ext>
            </a:extLst>
          </p:cNvPr>
          <p:cNvGrpSpPr/>
          <p:nvPr/>
        </p:nvGrpSpPr>
        <p:grpSpPr>
          <a:xfrm>
            <a:off x="10084631" y="4550715"/>
            <a:ext cx="339640" cy="340528"/>
            <a:chOff x="590374" y="2817830"/>
            <a:chExt cx="339640" cy="340528"/>
          </a:xfrm>
        </p:grpSpPr>
        <p:sp>
          <p:nvSpPr>
            <p:cNvPr id="1092" name="Rectangle 1091">
              <a:extLst>
                <a:ext uri="{FF2B5EF4-FFF2-40B4-BE49-F238E27FC236}">
                  <a16:creationId xmlns:a16="http://schemas.microsoft.com/office/drawing/2014/main" id="{70CDDE5B-5FB0-4C7C-AA5F-D9157098D9F8}"/>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93" name="Straight Connector 1092">
              <a:extLst>
                <a:ext uri="{FF2B5EF4-FFF2-40B4-BE49-F238E27FC236}">
                  <a16:creationId xmlns:a16="http://schemas.microsoft.com/office/drawing/2014/main" id="{44CFBCA1-79CF-46AB-A672-0B3773B18D83}"/>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94" name="Group 1093">
            <a:extLst>
              <a:ext uri="{FF2B5EF4-FFF2-40B4-BE49-F238E27FC236}">
                <a16:creationId xmlns:a16="http://schemas.microsoft.com/office/drawing/2014/main" id="{86E7CB2F-AE6F-40D9-8FFA-39D104F87D03}"/>
              </a:ext>
            </a:extLst>
          </p:cNvPr>
          <p:cNvGrpSpPr/>
          <p:nvPr/>
        </p:nvGrpSpPr>
        <p:grpSpPr>
          <a:xfrm>
            <a:off x="10084631" y="4973002"/>
            <a:ext cx="339640" cy="340528"/>
            <a:chOff x="590374" y="2817830"/>
            <a:chExt cx="339640" cy="340528"/>
          </a:xfrm>
        </p:grpSpPr>
        <p:sp>
          <p:nvSpPr>
            <p:cNvPr id="1095" name="Rectangle 1094">
              <a:extLst>
                <a:ext uri="{FF2B5EF4-FFF2-40B4-BE49-F238E27FC236}">
                  <a16:creationId xmlns:a16="http://schemas.microsoft.com/office/drawing/2014/main" id="{9CBD8926-2BE3-4E39-A74A-3F55F95D18D5}"/>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96" name="Straight Connector 1095">
              <a:extLst>
                <a:ext uri="{FF2B5EF4-FFF2-40B4-BE49-F238E27FC236}">
                  <a16:creationId xmlns:a16="http://schemas.microsoft.com/office/drawing/2014/main" id="{0961D7C9-6161-4115-BCD5-46E890A897E7}"/>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97" name="Group 1096">
            <a:extLst>
              <a:ext uri="{FF2B5EF4-FFF2-40B4-BE49-F238E27FC236}">
                <a16:creationId xmlns:a16="http://schemas.microsoft.com/office/drawing/2014/main" id="{26C569DF-A82A-4C09-ADFC-F389F1D00380}"/>
              </a:ext>
            </a:extLst>
          </p:cNvPr>
          <p:cNvGrpSpPr/>
          <p:nvPr/>
        </p:nvGrpSpPr>
        <p:grpSpPr>
          <a:xfrm>
            <a:off x="10084632" y="5408386"/>
            <a:ext cx="339640" cy="340528"/>
            <a:chOff x="590374" y="2817830"/>
            <a:chExt cx="339640" cy="340528"/>
          </a:xfrm>
        </p:grpSpPr>
        <p:sp>
          <p:nvSpPr>
            <p:cNvPr id="1098" name="Rectangle 1097">
              <a:extLst>
                <a:ext uri="{FF2B5EF4-FFF2-40B4-BE49-F238E27FC236}">
                  <a16:creationId xmlns:a16="http://schemas.microsoft.com/office/drawing/2014/main" id="{F983553C-EBFD-40D7-B732-990B8502B2B0}"/>
                </a:ext>
              </a:extLst>
            </p:cNvPr>
            <p:cNvSpPr/>
            <p:nvPr/>
          </p:nvSpPr>
          <p:spPr>
            <a:xfrm rot="5400000">
              <a:off x="589930" y="2818274"/>
              <a:ext cx="340528" cy="339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cxnSp>
          <p:nvCxnSpPr>
            <p:cNvPr id="1099" name="Straight Connector 1098">
              <a:extLst>
                <a:ext uri="{FF2B5EF4-FFF2-40B4-BE49-F238E27FC236}">
                  <a16:creationId xmlns:a16="http://schemas.microsoft.com/office/drawing/2014/main" id="{C3846A84-7CA7-45D7-ADC7-E0F26C8767EC}"/>
                </a:ext>
              </a:extLst>
            </p:cNvPr>
            <p:cNvCxnSpPr>
              <a:cxnSpLocks/>
            </p:cNvCxnSpPr>
            <p:nvPr/>
          </p:nvCxnSpPr>
          <p:spPr>
            <a:xfrm>
              <a:off x="590375" y="3056441"/>
              <a:ext cx="33963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00" name="Group 1099">
            <a:extLst>
              <a:ext uri="{FF2B5EF4-FFF2-40B4-BE49-F238E27FC236}">
                <a16:creationId xmlns:a16="http://schemas.microsoft.com/office/drawing/2014/main" id="{AC7121A8-DEBA-4634-9D60-31D9E9AFB3DB}"/>
              </a:ext>
            </a:extLst>
          </p:cNvPr>
          <p:cNvGrpSpPr/>
          <p:nvPr/>
        </p:nvGrpSpPr>
        <p:grpSpPr>
          <a:xfrm rot="16200000">
            <a:off x="10740301" y="2722455"/>
            <a:ext cx="119438" cy="653955"/>
            <a:chOff x="8119921" y="3168839"/>
            <a:chExt cx="364320" cy="2811575"/>
          </a:xfrm>
        </p:grpSpPr>
        <p:grpSp>
          <p:nvGrpSpPr>
            <p:cNvPr id="1101" name="Group 1100">
              <a:extLst>
                <a:ext uri="{FF2B5EF4-FFF2-40B4-BE49-F238E27FC236}">
                  <a16:creationId xmlns:a16="http://schemas.microsoft.com/office/drawing/2014/main" id="{ABD77959-7C8A-4D24-811B-2290ECDF0282}"/>
                </a:ext>
              </a:extLst>
            </p:cNvPr>
            <p:cNvGrpSpPr/>
            <p:nvPr/>
          </p:nvGrpSpPr>
          <p:grpSpPr>
            <a:xfrm rot="5400000">
              <a:off x="7699890" y="3588870"/>
              <a:ext cx="1204382" cy="364320"/>
              <a:chOff x="7117891" y="4170867"/>
              <a:chExt cx="2368379" cy="364320"/>
            </a:xfrm>
          </p:grpSpPr>
          <p:sp>
            <p:nvSpPr>
              <p:cNvPr id="1107" name="Rectangle 1106">
                <a:extLst>
                  <a:ext uri="{FF2B5EF4-FFF2-40B4-BE49-F238E27FC236}">
                    <a16:creationId xmlns:a16="http://schemas.microsoft.com/office/drawing/2014/main" id="{B891B69C-71EF-4B91-B2A3-334759244899}"/>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08" name="Rectangle 1107">
                <a:extLst>
                  <a:ext uri="{FF2B5EF4-FFF2-40B4-BE49-F238E27FC236}">
                    <a16:creationId xmlns:a16="http://schemas.microsoft.com/office/drawing/2014/main" id="{D6D99FD1-E47D-453E-A245-B8A9C3F26349}"/>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09" name="Rectangle 1108">
                <a:extLst>
                  <a:ext uri="{FF2B5EF4-FFF2-40B4-BE49-F238E27FC236}">
                    <a16:creationId xmlns:a16="http://schemas.microsoft.com/office/drawing/2014/main" id="{342E15A1-97D9-4EB0-AFD0-A9F924799710}"/>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02" name="Group 1101">
              <a:extLst>
                <a:ext uri="{FF2B5EF4-FFF2-40B4-BE49-F238E27FC236}">
                  <a16:creationId xmlns:a16="http://schemas.microsoft.com/office/drawing/2014/main" id="{3559D4DC-331E-49BF-B359-555B0E9A3A6B}"/>
                </a:ext>
              </a:extLst>
            </p:cNvPr>
            <p:cNvGrpSpPr/>
            <p:nvPr/>
          </p:nvGrpSpPr>
          <p:grpSpPr>
            <a:xfrm rot="5400000">
              <a:off x="7699890" y="4795815"/>
              <a:ext cx="1204382" cy="364320"/>
              <a:chOff x="7117891" y="4170867"/>
              <a:chExt cx="2368379" cy="364320"/>
            </a:xfrm>
          </p:grpSpPr>
          <p:sp>
            <p:nvSpPr>
              <p:cNvPr id="1104" name="Rectangle 1103">
                <a:extLst>
                  <a:ext uri="{FF2B5EF4-FFF2-40B4-BE49-F238E27FC236}">
                    <a16:creationId xmlns:a16="http://schemas.microsoft.com/office/drawing/2014/main" id="{FB5318C8-2079-479B-A4C5-525056FD332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05" name="Rectangle 1104">
                <a:extLst>
                  <a:ext uri="{FF2B5EF4-FFF2-40B4-BE49-F238E27FC236}">
                    <a16:creationId xmlns:a16="http://schemas.microsoft.com/office/drawing/2014/main" id="{22C4B856-FA41-465E-80CE-049141C59C1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06" name="Rectangle 1105">
                <a:extLst>
                  <a:ext uri="{FF2B5EF4-FFF2-40B4-BE49-F238E27FC236}">
                    <a16:creationId xmlns:a16="http://schemas.microsoft.com/office/drawing/2014/main" id="{3599464C-E271-409D-88C9-31E51E32AAB9}"/>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03" name="Rectangle 1102">
              <a:extLst>
                <a:ext uri="{FF2B5EF4-FFF2-40B4-BE49-F238E27FC236}">
                  <a16:creationId xmlns:a16="http://schemas.microsoft.com/office/drawing/2014/main" id="{A0D11668-3CA4-4086-AA32-3BE3FF6AD3C0}"/>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cxnSp>
        <p:nvCxnSpPr>
          <p:cNvPr id="1110" name="Straight Arrow Connector 1109">
            <a:extLst>
              <a:ext uri="{FF2B5EF4-FFF2-40B4-BE49-F238E27FC236}">
                <a16:creationId xmlns:a16="http://schemas.microsoft.com/office/drawing/2014/main" id="{A9C49138-F31D-46F3-B572-9220C77EBFCC}"/>
              </a:ext>
            </a:extLst>
          </p:cNvPr>
          <p:cNvCxnSpPr>
            <a:cxnSpLocks/>
          </p:cNvCxnSpPr>
          <p:nvPr/>
        </p:nvCxnSpPr>
        <p:spPr>
          <a:xfrm>
            <a:off x="10237059" y="2601494"/>
            <a:ext cx="0" cy="26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1" name="Straight Arrow Connector 1110">
            <a:extLst>
              <a:ext uri="{FF2B5EF4-FFF2-40B4-BE49-F238E27FC236}">
                <a16:creationId xmlns:a16="http://schemas.microsoft.com/office/drawing/2014/main" id="{EDB61895-366A-496A-A1A0-6FD5FD93792D}"/>
              </a:ext>
            </a:extLst>
          </p:cNvPr>
          <p:cNvCxnSpPr>
            <a:cxnSpLocks/>
            <a:endCxn id="1083" idx="1"/>
          </p:cNvCxnSpPr>
          <p:nvPr/>
        </p:nvCxnSpPr>
        <p:spPr>
          <a:xfrm>
            <a:off x="10245994" y="3132295"/>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2" name="Straight Arrow Connector 1111">
            <a:extLst>
              <a:ext uri="{FF2B5EF4-FFF2-40B4-BE49-F238E27FC236}">
                <a16:creationId xmlns:a16="http://schemas.microsoft.com/office/drawing/2014/main" id="{C11CF016-0869-45EC-BA72-E43736794F77}"/>
              </a:ext>
            </a:extLst>
          </p:cNvPr>
          <p:cNvCxnSpPr>
            <a:cxnSpLocks/>
          </p:cNvCxnSpPr>
          <p:nvPr/>
        </p:nvCxnSpPr>
        <p:spPr>
          <a:xfrm>
            <a:off x="10254451" y="354987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C5F31516-13B8-45B9-AE21-A7D98F32C4F9}"/>
              </a:ext>
            </a:extLst>
          </p:cNvPr>
          <p:cNvCxnSpPr>
            <a:cxnSpLocks/>
          </p:cNvCxnSpPr>
          <p:nvPr/>
        </p:nvCxnSpPr>
        <p:spPr>
          <a:xfrm>
            <a:off x="10254451" y="3973332"/>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4" name="Straight Arrow Connector 1113">
            <a:extLst>
              <a:ext uri="{FF2B5EF4-FFF2-40B4-BE49-F238E27FC236}">
                <a16:creationId xmlns:a16="http://schemas.microsoft.com/office/drawing/2014/main" id="{BE70FBDA-4192-4EAB-BDD8-950C9240B48F}"/>
              </a:ext>
            </a:extLst>
          </p:cNvPr>
          <p:cNvCxnSpPr>
            <a:cxnSpLocks/>
          </p:cNvCxnSpPr>
          <p:nvPr/>
        </p:nvCxnSpPr>
        <p:spPr>
          <a:xfrm>
            <a:off x="10254451" y="4392010"/>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5" name="Straight Arrow Connector 1114">
            <a:extLst>
              <a:ext uri="{FF2B5EF4-FFF2-40B4-BE49-F238E27FC236}">
                <a16:creationId xmlns:a16="http://schemas.microsoft.com/office/drawing/2014/main" id="{F731E871-8028-4145-9F6A-E305AC8C5F2F}"/>
              </a:ext>
            </a:extLst>
          </p:cNvPr>
          <p:cNvCxnSpPr>
            <a:cxnSpLocks/>
          </p:cNvCxnSpPr>
          <p:nvPr/>
        </p:nvCxnSpPr>
        <p:spPr>
          <a:xfrm>
            <a:off x="10254451" y="4808311"/>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6" name="Straight Arrow Connector 1115">
            <a:extLst>
              <a:ext uri="{FF2B5EF4-FFF2-40B4-BE49-F238E27FC236}">
                <a16:creationId xmlns:a16="http://schemas.microsoft.com/office/drawing/2014/main" id="{1C609E5E-35C4-490B-9018-1AB2DD385A6F}"/>
              </a:ext>
            </a:extLst>
          </p:cNvPr>
          <p:cNvCxnSpPr>
            <a:cxnSpLocks/>
          </p:cNvCxnSpPr>
          <p:nvPr/>
        </p:nvCxnSpPr>
        <p:spPr>
          <a:xfrm>
            <a:off x="10254451" y="5227068"/>
            <a:ext cx="0" cy="1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09A6A836-D212-4DB7-BFB9-8D12A70BE4C9}"/>
              </a:ext>
            </a:extLst>
          </p:cNvPr>
          <p:cNvCxnSpPr>
            <a:cxnSpLocks/>
          </p:cNvCxnSpPr>
          <p:nvPr/>
        </p:nvCxnSpPr>
        <p:spPr>
          <a:xfrm flipV="1">
            <a:off x="10084631" y="5641290"/>
            <a:ext cx="339641" cy="116146"/>
          </a:xfrm>
          <a:prstGeom prst="line">
            <a:avLst/>
          </a:prstGeom>
        </p:spPr>
        <p:style>
          <a:lnRef idx="1">
            <a:schemeClr val="accent1"/>
          </a:lnRef>
          <a:fillRef idx="0">
            <a:schemeClr val="accent1"/>
          </a:fillRef>
          <a:effectRef idx="0">
            <a:schemeClr val="accent1"/>
          </a:effectRef>
          <a:fontRef idx="minor">
            <a:schemeClr val="tx1"/>
          </a:fontRef>
        </p:style>
      </p:cxnSp>
      <p:grpSp>
        <p:nvGrpSpPr>
          <p:cNvPr id="1118" name="Group 1117">
            <a:extLst>
              <a:ext uri="{FF2B5EF4-FFF2-40B4-BE49-F238E27FC236}">
                <a16:creationId xmlns:a16="http://schemas.microsoft.com/office/drawing/2014/main" id="{8ADB6196-5A64-463A-8582-31442A0C52C7}"/>
              </a:ext>
            </a:extLst>
          </p:cNvPr>
          <p:cNvGrpSpPr/>
          <p:nvPr/>
        </p:nvGrpSpPr>
        <p:grpSpPr>
          <a:xfrm rot="16200000">
            <a:off x="10735252" y="3147689"/>
            <a:ext cx="119438" cy="653955"/>
            <a:chOff x="8119921" y="3168839"/>
            <a:chExt cx="364320" cy="2811575"/>
          </a:xfrm>
        </p:grpSpPr>
        <p:grpSp>
          <p:nvGrpSpPr>
            <p:cNvPr id="1119" name="Group 1118">
              <a:extLst>
                <a:ext uri="{FF2B5EF4-FFF2-40B4-BE49-F238E27FC236}">
                  <a16:creationId xmlns:a16="http://schemas.microsoft.com/office/drawing/2014/main" id="{9879AF06-61DF-48CE-BFE6-B644072D54C2}"/>
                </a:ext>
              </a:extLst>
            </p:cNvPr>
            <p:cNvGrpSpPr/>
            <p:nvPr/>
          </p:nvGrpSpPr>
          <p:grpSpPr>
            <a:xfrm rot="5400000">
              <a:off x="7699890" y="3588870"/>
              <a:ext cx="1204382" cy="364320"/>
              <a:chOff x="7117891" y="4170867"/>
              <a:chExt cx="2368379" cy="364320"/>
            </a:xfrm>
          </p:grpSpPr>
          <p:sp>
            <p:nvSpPr>
              <p:cNvPr id="1125" name="Rectangle 1124">
                <a:extLst>
                  <a:ext uri="{FF2B5EF4-FFF2-40B4-BE49-F238E27FC236}">
                    <a16:creationId xmlns:a16="http://schemas.microsoft.com/office/drawing/2014/main" id="{EB57533C-912F-4CE8-B97A-7868D77E067A}"/>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26" name="Rectangle 1125">
                <a:extLst>
                  <a:ext uri="{FF2B5EF4-FFF2-40B4-BE49-F238E27FC236}">
                    <a16:creationId xmlns:a16="http://schemas.microsoft.com/office/drawing/2014/main" id="{6BBDC6C9-E417-4BFC-A60D-DA9953CDC67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27" name="Rectangle 1126">
                <a:extLst>
                  <a:ext uri="{FF2B5EF4-FFF2-40B4-BE49-F238E27FC236}">
                    <a16:creationId xmlns:a16="http://schemas.microsoft.com/office/drawing/2014/main" id="{5D42647C-E663-4D31-A556-1656B3C0407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20" name="Group 1119">
              <a:extLst>
                <a:ext uri="{FF2B5EF4-FFF2-40B4-BE49-F238E27FC236}">
                  <a16:creationId xmlns:a16="http://schemas.microsoft.com/office/drawing/2014/main" id="{53A68826-790C-4473-AB94-177E9DCAD245}"/>
                </a:ext>
              </a:extLst>
            </p:cNvPr>
            <p:cNvGrpSpPr/>
            <p:nvPr/>
          </p:nvGrpSpPr>
          <p:grpSpPr>
            <a:xfrm rot="5400000">
              <a:off x="7699890" y="4795815"/>
              <a:ext cx="1204382" cy="364320"/>
              <a:chOff x="7117891" y="4170867"/>
              <a:chExt cx="2368379" cy="364320"/>
            </a:xfrm>
          </p:grpSpPr>
          <p:sp>
            <p:nvSpPr>
              <p:cNvPr id="1122" name="Rectangle 1121">
                <a:extLst>
                  <a:ext uri="{FF2B5EF4-FFF2-40B4-BE49-F238E27FC236}">
                    <a16:creationId xmlns:a16="http://schemas.microsoft.com/office/drawing/2014/main" id="{18D15547-8E67-4E8E-8AAC-9EE129AF8B30}"/>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23" name="Rectangle 1122">
                <a:extLst>
                  <a:ext uri="{FF2B5EF4-FFF2-40B4-BE49-F238E27FC236}">
                    <a16:creationId xmlns:a16="http://schemas.microsoft.com/office/drawing/2014/main" id="{239E0CE8-AFB6-43BF-AE79-0D00BE3FCD1D}"/>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24" name="Rectangle 1123">
                <a:extLst>
                  <a:ext uri="{FF2B5EF4-FFF2-40B4-BE49-F238E27FC236}">
                    <a16:creationId xmlns:a16="http://schemas.microsoft.com/office/drawing/2014/main" id="{80827FA8-23E2-4ECF-A3FD-91ACF6BE504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21" name="Rectangle 1120">
              <a:extLst>
                <a:ext uri="{FF2B5EF4-FFF2-40B4-BE49-F238E27FC236}">
                  <a16:creationId xmlns:a16="http://schemas.microsoft.com/office/drawing/2014/main" id="{211ADCB5-2E8B-484F-B2E0-5203E504F44B}"/>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28" name="Group 1127">
            <a:extLst>
              <a:ext uri="{FF2B5EF4-FFF2-40B4-BE49-F238E27FC236}">
                <a16:creationId xmlns:a16="http://schemas.microsoft.com/office/drawing/2014/main" id="{2D1C129F-F32C-4AF0-9E28-D6A7BDDECE00}"/>
              </a:ext>
            </a:extLst>
          </p:cNvPr>
          <p:cNvGrpSpPr/>
          <p:nvPr/>
        </p:nvGrpSpPr>
        <p:grpSpPr>
          <a:xfrm rot="16200000">
            <a:off x="10740569" y="3577807"/>
            <a:ext cx="119438" cy="653955"/>
            <a:chOff x="8119921" y="3168839"/>
            <a:chExt cx="364320" cy="2811575"/>
          </a:xfrm>
        </p:grpSpPr>
        <p:grpSp>
          <p:nvGrpSpPr>
            <p:cNvPr id="1129" name="Group 1128">
              <a:extLst>
                <a:ext uri="{FF2B5EF4-FFF2-40B4-BE49-F238E27FC236}">
                  <a16:creationId xmlns:a16="http://schemas.microsoft.com/office/drawing/2014/main" id="{2026E559-CF7D-47BC-9611-ED5D7AA49A8A}"/>
                </a:ext>
              </a:extLst>
            </p:cNvPr>
            <p:cNvGrpSpPr/>
            <p:nvPr/>
          </p:nvGrpSpPr>
          <p:grpSpPr>
            <a:xfrm rot="5400000">
              <a:off x="7699890" y="3588870"/>
              <a:ext cx="1204382" cy="364320"/>
              <a:chOff x="7117891" y="4170867"/>
              <a:chExt cx="2368379" cy="364320"/>
            </a:xfrm>
          </p:grpSpPr>
          <p:sp>
            <p:nvSpPr>
              <p:cNvPr id="1135" name="Rectangle 1134">
                <a:extLst>
                  <a:ext uri="{FF2B5EF4-FFF2-40B4-BE49-F238E27FC236}">
                    <a16:creationId xmlns:a16="http://schemas.microsoft.com/office/drawing/2014/main" id="{46C8DB26-6927-4CFF-AF7B-4460B74AE078}"/>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36" name="Rectangle 1135">
                <a:extLst>
                  <a:ext uri="{FF2B5EF4-FFF2-40B4-BE49-F238E27FC236}">
                    <a16:creationId xmlns:a16="http://schemas.microsoft.com/office/drawing/2014/main" id="{F37BCB3E-3EF8-43CD-833A-D770CD22B490}"/>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37" name="Rectangle 1136">
                <a:extLst>
                  <a:ext uri="{FF2B5EF4-FFF2-40B4-BE49-F238E27FC236}">
                    <a16:creationId xmlns:a16="http://schemas.microsoft.com/office/drawing/2014/main" id="{C728EEF9-C60E-458B-A265-386F6C0762CF}"/>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30" name="Group 1129">
              <a:extLst>
                <a:ext uri="{FF2B5EF4-FFF2-40B4-BE49-F238E27FC236}">
                  <a16:creationId xmlns:a16="http://schemas.microsoft.com/office/drawing/2014/main" id="{26EC751B-8583-40FC-8591-723C76E5EBE8}"/>
                </a:ext>
              </a:extLst>
            </p:cNvPr>
            <p:cNvGrpSpPr/>
            <p:nvPr/>
          </p:nvGrpSpPr>
          <p:grpSpPr>
            <a:xfrm rot="5400000">
              <a:off x="7699890" y="4795815"/>
              <a:ext cx="1204382" cy="364320"/>
              <a:chOff x="7117891" y="4170867"/>
              <a:chExt cx="2368379" cy="364320"/>
            </a:xfrm>
          </p:grpSpPr>
          <p:sp>
            <p:nvSpPr>
              <p:cNvPr id="1132" name="Rectangle 1131">
                <a:extLst>
                  <a:ext uri="{FF2B5EF4-FFF2-40B4-BE49-F238E27FC236}">
                    <a16:creationId xmlns:a16="http://schemas.microsoft.com/office/drawing/2014/main" id="{39768CDE-9FE7-433D-BD75-D08B475410CD}"/>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33" name="Rectangle 1132">
                <a:extLst>
                  <a:ext uri="{FF2B5EF4-FFF2-40B4-BE49-F238E27FC236}">
                    <a16:creationId xmlns:a16="http://schemas.microsoft.com/office/drawing/2014/main" id="{650E11E3-076C-44FE-B3AC-E07AF13037EA}"/>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34" name="Rectangle 1133">
                <a:extLst>
                  <a:ext uri="{FF2B5EF4-FFF2-40B4-BE49-F238E27FC236}">
                    <a16:creationId xmlns:a16="http://schemas.microsoft.com/office/drawing/2014/main" id="{DE7BFC7D-F901-4D39-92EF-BA1CEA9D8BF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31" name="Rectangle 1130">
              <a:extLst>
                <a:ext uri="{FF2B5EF4-FFF2-40B4-BE49-F238E27FC236}">
                  <a16:creationId xmlns:a16="http://schemas.microsoft.com/office/drawing/2014/main" id="{FF876388-B99E-4937-9BFC-27071EC034FD}"/>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38" name="Group 1137">
            <a:extLst>
              <a:ext uri="{FF2B5EF4-FFF2-40B4-BE49-F238E27FC236}">
                <a16:creationId xmlns:a16="http://schemas.microsoft.com/office/drawing/2014/main" id="{952DC8A1-8FF1-4F23-821F-0DDC0666A19E}"/>
              </a:ext>
            </a:extLst>
          </p:cNvPr>
          <p:cNvGrpSpPr/>
          <p:nvPr/>
        </p:nvGrpSpPr>
        <p:grpSpPr>
          <a:xfrm rot="16200000">
            <a:off x="10735549" y="3993416"/>
            <a:ext cx="119438" cy="653955"/>
            <a:chOff x="8119921" y="3168839"/>
            <a:chExt cx="364320" cy="2811575"/>
          </a:xfrm>
        </p:grpSpPr>
        <p:grpSp>
          <p:nvGrpSpPr>
            <p:cNvPr id="1139" name="Group 1138">
              <a:extLst>
                <a:ext uri="{FF2B5EF4-FFF2-40B4-BE49-F238E27FC236}">
                  <a16:creationId xmlns:a16="http://schemas.microsoft.com/office/drawing/2014/main" id="{BE99EFE5-65E7-42A5-82DD-900772F8F4CB}"/>
                </a:ext>
              </a:extLst>
            </p:cNvPr>
            <p:cNvGrpSpPr/>
            <p:nvPr/>
          </p:nvGrpSpPr>
          <p:grpSpPr>
            <a:xfrm rot="5400000">
              <a:off x="7699890" y="3588870"/>
              <a:ext cx="1204382" cy="364320"/>
              <a:chOff x="7117891" y="4170867"/>
              <a:chExt cx="2368379" cy="364320"/>
            </a:xfrm>
          </p:grpSpPr>
          <p:sp>
            <p:nvSpPr>
              <p:cNvPr id="1145" name="Rectangle 1144">
                <a:extLst>
                  <a:ext uri="{FF2B5EF4-FFF2-40B4-BE49-F238E27FC236}">
                    <a16:creationId xmlns:a16="http://schemas.microsoft.com/office/drawing/2014/main" id="{3F205CF4-1893-44DD-B1D9-FED18AE7D127}"/>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46" name="Rectangle 1145">
                <a:extLst>
                  <a:ext uri="{FF2B5EF4-FFF2-40B4-BE49-F238E27FC236}">
                    <a16:creationId xmlns:a16="http://schemas.microsoft.com/office/drawing/2014/main" id="{D24F696F-56DB-40F2-912D-F3A06A20863C}"/>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47" name="Rectangle 1146">
                <a:extLst>
                  <a:ext uri="{FF2B5EF4-FFF2-40B4-BE49-F238E27FC236}">
                    <a16:creationId xmlns:a16="http://schemas.microsoft.com/office/drawing/2014/main" id="{4C06280F-4302-4773-BB8B-44FA5CD050A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40" name="Group 1139">
              <a:extLst>
                <a:ext uri="{FF2B5EF4-FFF2-40B4-BE49-F238E27FC236}">
                  <a16:creationId xmlns:a16="http://schemas.microsoft.com/office/drawing/2014/main" id="{88B1C781-BD0E-445E-BB63-8A02F4113E98}"/>
                </a:ext>
              </a:extLst>
            </p:cNvPr>
            <p:cNvGrpSpPr/>
            <p:nvPr/>
          </p:nvGrpSpPr>
          <p:grpSpPr>
            <a:xfrm rot="5400000">
              <a:off x="7699890" y="4795815"/>
              <a:ext cx="1204382" cy="364320"/>
              <a:chOff x="7117891" y="4170867"/>
              <a:chExt cx="2368379" cy="364320"/>
            </a:xfrm>
          </p:grpSpPr>
          <p:sp>
            <p:nvSpPr>
              <p:cNvPr id="1142" name="Rectangle 1141">
                <a:extLst>
                  <a:ext uri="{FF2B5EF4-FFF2-40B4-BE49-F238E27FC236}">
                    <a16:creationId xmlns:a16="http://schemas.microsoft.com/office/drawing/2014/main" id="{68FA4992-F0E2-4CE4-910A-589A19E0645F}"/>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43" name="Rectangle 1142">
                <a:extLst>
                  <a:ext uri="{FF2B5EF4-FFF2-40B4-BE49-F238E27FC236}">
                    <a16:creationId xmlns:a16="http://schemas.microsoft.com/office/drawing/2014/main" id="{3B65061F-EDCF-49E6-91D3-8E4EE1BD4648}"/>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44" name="Rectangle 1143">
                <a:extLst>
                  <a:ext uri="{FF2B5EF4-FFF2-40B4-BE49-F238E27FC236}">
                    <a16:creationId xmlns:a16="http://schemas.microsoft.com/office/drawing/2014/main" id="{314F9D3B-4713-453E-BD98-7CF56E403302}"/>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41" name="Rectangle 1140">
              <a:extLst>
                <a:ext uri="{FF2B5EF4-FFF2-40B4-BE49-F238E27FC236}">
                  <a16:creationId xmlns:a16="http://schemas.microsoft.com/office/drawing/2014/main" id="{13D3980A-845B-46E0-B7DB-BBC0AC4302FC}"/>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48" name="Group 1147">
            <a:extLst>
              <a:ext uri="{FF2B5EF4-FFF2-40B4-BE49-F238E27FC236}">
                <a16:creationId xmlns:a16="http://schemas.microsoft.com/office/drawing/2014/main" id="{A0DB5AF8-5AA5-4F35-8DF3-33CA11953435}"/>
              </a:ext>
            </a:extLst>
          </p:cNvPr>
          <p:cNvGrpSpPr/>
          <p:nvPr/>
        </p:nvGrpSpPr>
        <p:grpSpPr>
          <a:xfrm rot="16200000">
            <a:off x="10743301" y="4394000"/>
            <a:ext cx="119438" cy="653955"/>
            <a:chOff x="8119921" y="3168839"/>
            <a:chExt cx="364320" cy="2811575"/>
          </a:xfrm>
        </p:grpSpPr>
        <p:grpSp>
          <p:nvGrpSpPr>
            <p:cNvPr id="1149" name="Group 1148">
              <a:extLst>
                <a:ext uri="{FF2B5EF4-FFF2-40B4-BE49-F238E27FC236}">
                  <a16:creationId xmlns:a16="http://schemas.microsoft.com/office/drawing/2014/main" id="{F596503A-C6B5-4718-9612-63BBA6CC04A6}"/>
                </a:ext>
              </a:extLst>
            </p:cNvPr>
            <p:cNvGrpSpPr/>
            <p:nvPr/>
          </p:nvGrpSpPr>
          <p:grpSpPr>
            <a:xfrm rot="5400000">
              <a:off x="7699890" y="3588870"/>
              <a:ext cx="1204382" cy="364320"/>
              <a:chOff x="7117891" y="4170867"/>
              <a:chExt cx="2368379" cy="364320"/>
            </a:xfrm>
          </p:grpSpPr>
          <p:sp>
            <p:nvSpPr>
              <p:cNvPr id="1155" name="Rectangle 1154">
                <a:extLst>
                  <a:ext uri="{FF2B5EF4-FFF2-40B4-BE49-F238E27FC236}">
                    <a16:creationId xmlns:a16="http://schemas.microsoft.com/office/drawing/2014/main" id="{466D76B5-2AFA-48AC-8B97-486A47C1747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56" name="Rectangle 1155">
                <a:extLst>
                  <a:ext uri="{FF2B5EF4-FFF2-40B4-BE49-F238E27FC236}">
                    <a16:creationId xmlns:a16="http://schemas.microsoft.com/office/drawing/2014/main" id="{2293FE29-BAC9-4795-B4D3-AB54C7DB75CF}"/>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57" name="Rectangle 1156">
                <a:extLst>
                  <a:ext uri="{FF2B5EF4-FFF2-40B4-BE49-F238E27FC236}">
                    <a16:creationId xmlns:a16="http://schemas.microsoft.com/office/drawing/2014/main" id="{DCDD41AC-72C5-4658-98A9-D3A705C27B1C}"/>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50" name="Group 1149">
              <a:extLst>
                <a:ext uri="{FF2B5EF4-FFF2-40B4-BE49-F238E27FC236}">
                  <a16:creationId xmlns:a16="http://schemas.microsoft.com/office/drawing/2014/main" id="{59BC9889-578B-4324-862B-C061EF5C1F00}"/>
                </a:ext>
              </a:extLst>
            </p:cNvPr>
            <p:cNvGrpSpPr/>
            <p:nvPr/>
          </p:nvGrpSpPr>
          <p:grpSpPr>
            <a:xfrm rot="5400000">
              <a:off x="7699890" y="4795815"/>
              <a:ext cx="1204382" cy="364320"/>
              <a:chOff x="7117891" y="4170867"/>
              <a:chExt cx="2368379" cy="364320"/>
            </a:xfrm>
          </p:grpSpPr>
          <p:sp>
            <p:nvSpPr>
              <p:cNvPr id="1152" name="Rectangle 1151">
                <a:extLst>
                  <a:ext uri="{FF2B5EF4-FFF2-40B4-BE49-F238E27FC236}">
                    <a16:creationId xmlns:a16="http://schemas.microsoft.com/office/drawing/2014/main" id="{D77A3430-87A6-4EE9-911D-2CD5C50C442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53" name="Rectangle 1152">
                <a:extLst>
                  <a:ext uri="{FF2B5EF4-FFF2-40B4-BE49-F238E27FC236}">
                    <a16:creationId xmlns:a16="http://schemas.microsoft.com/office/drawing/2014/main" id="{BCA56CD4-3994-477A-83AD-896AD622D4C2}"/>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54" name="Rectangle 1153">
                <a:extLst>
                  <a:ext uri="{FF2B5EF4-FFF2-40B4-BE49-F238E27FC236}">
                    <a16:creationId xmlns:a16="http://schemas.microsoft.com/office/drawing/2014/main" id="{A1654F9A-5A02-4ED5-A063-04AD6C0F7E88}"/>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51" name="Rectangle 1150">
              <a:extLst>
                <a:ext uri="{FF2B5EF4-FFF2-40B4-BE49-F238E27FC236}">
                  <a16:creationId xmlns:a16="http://schemas.microsoft.com/office/drawing/2014/main" id="{668D978D-AFD1-40C5-BF46-44B951468CF9}"/>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58" name="Group 1157">
            <a:extLst>
              <a:ext uri="{FF2B5EF4-FFF2-40B4-BE49-F238E27FC236}">
                <a16:creationId xmlns:a16="http://schemas.microsoft.com/office/drawing/2014/main" id="{1C8868C6-EBCC-4F33-95E4-3D10C8FF1F3F}"/>
              </a:ext>
            </a:extLst>
          </p:cNvPr>
          <p:cNvGrpSpPr/>
          <p:nvPr/>
        </p:nvGrpSpPr>
        <p:grpSpPr>
          <a:xfrm rot="16200000">
            <a:off x="10751398" y="4824916"/>
            <a:ext cx="119438" cy="653955"/>
            <a:chOff x="8119921" y="3168839"/>
            <a:chExt cx="364320" cy="2811575"/>
          </a:xfrm>
        </p:grpSpPr>
        <p:grpSp>
          <p:nvGrpSpPr>
            <p:cNvPr id="1159" name="Group 1158">
              <a:extLst>
                <a:ext uri="{FF2B5EF4-FFF2-40B4-BE49-F238E27FC236}">
                  <a16:creationId xmlns:a16="http://schemas.microsoft.com/office/drawing/2014/main" id="{B9395556-76A5-4537-B8A5-E7E068AB4ADB}"/>
                </a:ext>
              </a:extLst>
            </p:cNvPr>
            <p:cNvGrpSpPr/>
            <p:nvPr/>
          </p:nvGrpSpPr>
          <p:grpSpPr>
            <a:xfrm rot="5400000">
              <a:off x="7699890" y="3588870"/>
              <a:ext cx="1204382" cy="364320"/>
              <a:chOff x="7117891" y="4170867"/>
              <a:chExt cx="2368379" cy="364320"/>
            </a:xfrm>
          </p:grpSpPr>
          <p:sp>
            <p:nvSpPr>
              <p:cNvPr id="1165" name="Rectangle 1164">
                <a:extLst>
                  <a:ext uri="{FF2B5EF4-FFF2-40B4-BE49-F238E27FC236}">
                    <a16:creationId xmlns:a16="http://schemas.microsoft.com/office/drawing/2014/main" id="{51131FF8-FBDE-432E-AC84-7DAABD56B49B}"/>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66" name="Rectangle 1165">
                <a:extLst>
                  <a:ext uri="{FF2B5EF4-FFF2-40B4-BE49-F238E27FC236}">
                    <a16:creationId xmlns:a16="http://schemas.microsoft.com/office/drawing/2014/main" id="{F8DE362D-E7CC-4880-A829-B8DF4024793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67" name="Rectangle 1166">
                <a:extLst>
                  <a:ext uri="{FF2B5EF4-FFF2-40B4-BE49-F238E27FC236}">
                    <a16:creationId xmlns:a16="http://schemas.microsoft.com/office/drawing/2014/main" id="{63DE3634-A2E6-465A-B38E-D69AD1FE7CC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60" name="Group 1159">
              <a:extLst>
                <a:ext uri="{FF2B5EF4-FFF2-40B4-BE49-F238E27FC236}">
                  <a16:creationId xmlns:a16="http://schemas.microsoft.com/office/drawing/2014/main" id="{EDAAF5BF-E9A2-4D92-B222-91DB5A226655}"/>
                </a:ext>
              </a:extLst>
            </p:cNvPr>
            <p:cNvGrpSpPr/>
            <p:nvPr/>
          </p:nvGrpSpPr>
          <p:grpSpPr>
            <a:xfrm rot="5400000">
              <a:off x="7699890" y="4795815"/>
              <a:ext cx="1204382" cy="364320"/>
              <a:chOff x="7117891" y="4170867"/>
              <a:chExt cx="2368379" cy="364320"/>
            </a:xfrm>
          </p:grpSpPr>
          <p:sp>
            <p:nvSpPr>
              <p:cNvPr id="1162" name="Rectangle 1161">
                <a:extLst>
                  <a:ext uri="{FF2B5EF4-FFF2-40B4-BE49-F238E27FC236}">
                    <a16:creationId xmlns:a16="http://schemas.microsoft.com/office/drawing/2014/main" id="{0437B0E8-784C-48E5-ADDA-077896C68898}"/>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63" name="Rectangle 1162">
                <a:extLst>
                  <a:ext uri="{FF2B5EF4-FFF2-40B4-BE49-F238E27FC236}">
                    <a16:creationId xmlns:a16="http://schemas.microsoft.com/office/drawing/2014/main" id="{0C1CB324-CD16-4829-8801-9CC8B7F39776}"/>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64" name="Rectangle 1163">
                <a:extLst>
                  <a:ext uri="{FF2B5EF4-FFF2-40B4-BE49-F238E27FC236}">
                    <a16:creationId xmlns:a16="http://schemas.microsoft.com/office/drawing/2014/main" id="{1B6C18D8-4457-40C7-BE1C-0BB3B4389A27}"/>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61" name="Rectangle 1160">
              <a:extLst>
                <a:ext uri="{FF2B5EF4-FFF2-40B4-BE49-F238E27FC236}">
                  <a16:creationId xmlns:a16="http://schemas.microsoft.com/office/drawing/2014/main" id="{9416F302-779A-4B31-9553-7DB79B4719D3}"/>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grpSp>
        <p:nvGrpSpPr>
          <p:cNvPr id="1168" name="Group 1167">
            <a:extLst>
              <a:ext uri="{FF2B5EF4-FFF2-40B4-BE49-F238E27FC236}">
                <a16:creationId xmlns:a16="http://schemas.microsoft.com/office/drawing/2014/main" id="{B7A9D0DA-5CEB-4CEC-AC61-57F35F87CF09}"/>
              </a:ext>
            </a:extLst>
          </p:cNvPr>
          <p:cNvGrpSpPr/>
          <p:nvPr/>
        </p:nvGrpSpPr>
        <p:grpSpPr>
          <a:xfrm rot="16200000">
            <a:off x="10751696" y="5260301"/>
            <a:ext cx="119438" cy="653955"/>
            <a:chOff x="8119921" y="3168839"/>
            <a:chExt cx="364320" cy="2811575"/>
          </a:xfrm>
        </p:grpSpPr>
        <p:grpSp>
          <p:nvGrpSpPr>
            <p:cNvPr id="1169" name="Group 1168">
              <a:extLst>
                <a:ext uri="{FF2B5EF4-FFF2-40B4-BE49-F238E27FC236}">
                  <a16:creationId xmlns:a16="http://schemas.microsoft.com/office/drawing/2014/main" id="{4E0CB496-81AA-4C09-A7B6-A0127D784FDA}"/>
                </a:ext>
              </a:extLst>
            </p:cNvPr>
            <p:cNvGrpSpPr/>
            <p:nvPr/>
          </p:nvGrpSpPr>
          <p:grpSpPr>
            <a:xfrm rot="5400000">
              <a:off x="7699890" y="3588870"/>
              <a:ext cx="1204382" cy="364320"/>
              <a:chOff x="7117891" y="4170867"/>
              <a:chExt cx="2368379" cy="364320"/>
            </a:xfrm>
          </p:grpSpPr>
          <p:sp>
            <p:nvSpPr>
              <p:cNvPr id="1175" name="Rectangle 1174">
                <a:extLst>
                  <a:ext uri="{FF2B5EF4-FFF2-40B4-BE49-F238E27FC236}">
                    <a16:creationId xmlns:a16="http://schemas.microsoft.com/office/drawing/2014/main" id="{949E4646-29A3-4093-A9EB-B3A426BEAD5C}"/>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76" name="Rectangle 1175">
                <a:extLst>
                  <a:ext uri="{FF2B5EF4-FFF2-40B4-BE49-F238E27FC236}">
                    <a16:creationId xmlns:a16="http://schemas.microsoft.com/office/drawing/2014/main" id="{535DA37C-1B18-4A3D-A0E2-0F34775641E3}"/>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77" name="Rectangle 1176">
                <a:extLst>
                  <a:ext uri="{FF2B5EF4-FFF2-40B4-BE49-F238E27FC236}">
                    <a16:creationId xmlns:a16="http://schemas.microsoft.com/office/drawing/2014/main" id="{7815CA22-F8F2-42DB-B644-60F6BCA68723}"/>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grpSp>
          <p:nvGrpSpPr>
            <p:cNvPr id="1170" name="Group 1169">
              <a:extLst>
                <a:ext uri="{FF2B5EF4-FFF2-40B4-BE49-F238E27FC236}">
                  <a16:creationId xmlns:a16="http://schemas.microsoft.com/office/drawing/2014/main" id="{8FEC7784-9259-4137-9FD2-BF07714A3572}"/>
                </a:ext>
              </a:extLst>
            </p:cNvPr>
            <p:cNvGrpSpPr/>
            <p:nvPr/>
          </p:nvGrpSpPr>
          <p:grpSpPr>
            <a:xfrm rot="5400000">
              <a:off x="7699890" y="4795815"/>
              <a:ext cx="1204382" cy="364320"/>
              <a:chOff x="7117891" y="4170867"/>
              <a:chExt cx="2368379" cy="364320"/>
            </a:xfrm>
          </p:grpSpPr>
          <p:sp>
            <p:nvSpPr>
              <p:cNvPr id="1172" name="Rectangle 1171">
                <a:extLst>
                  <a:ext uri="{FF2B5EF4-FFF2-40B4-BE49-F238E27FC236}">
                    <a16:creationId xmlns:a16="http://schemas.microsoft.com/office/drawing/2014/main" id="{547C1981-78AC-4A9E-852C-ED5247006453}"/>
                  </a:ext>
                </a:extLst>
              </p:cNvPr>
              <p:cNvSpPr/>
              <p:nvPr/>
            </p:nvSpPr>
            <p:spPr>
              <a:xfrm>
                <a:off x="7117891"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sp>
            <p:nvSpPr>
              <p:cNvPr id="1173" name="Rectangle 1172">
                <a:extLst>
                  <a:ext uri="{FF2B5EF4-FFF2-40B4-BE49-F238E27FC236}">
                    <a16:creationId xmlns:a16="http://schemas.microsoft.com/office/drawing/2014/main" id="{1F665A6E-391E-46D5-80CD-7FA3BA743731}"/>
                  </a:ext>
                </a:extLst>
              </p:cNvPr>
              <p:cNvSpPr/>
              <p:nvPr/>
            </p:nvSpPr>
            <p:spPr>
              <a:xfrm>
                <a:off x="7908543"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sp>
            <p:nvSpPr>
              <p:cNvPr id="1174" name="Rectangle 1173">
                <a:extLst>
                  <a:ext uri="{FF2B5EF4-FFF2-40B4-BE49-F238E27FC236}">
                    <a16:creationId xmlns:a16="http://schemas.microsoft.com/office/drawing/2014/main" id="{1FD55668-FA4D-433B-B00F-89A6C2840531}"/>
                  </a:ext>
                </a:extLst>
              </p:cNvPr>
              <p:cNvSpPr/>
              <p:nvPr/>
            </p:nvSpPr>
            <p:spPr>
              <a:xfrm>
                <a:off x="8699195" y="4170867"/>
                <a:ext cx="787075"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a:p>
            </p:txBody>
          </p:sp>
        </p:grpSp>
        <p:sp>
          <p:nvSpPr>
            <p:cNvPr id="1171" name="Rectangle 1170">
              <a:extLst>
                <a:ext uri="{FF2B5EF4-FFF2-40B4-BE49-F238E27FC236}">
                  <a16:creationId xmlns:a16="http://schemas.microsoft.com/office/drawing/2014/main" id="{D54FA0F0-E7A2-433E-8588-B80D00E6BD92}"/>
                </a:ext>
              </a:extLst>
            </p:cNvPr>
            <p:cNvSpPr/>
            <p:nvPr/>
          </p:nvSpPr>
          <p:spPr>
            <a:xfrm rot="5400000">
              <a:off x="8101957" y="5598130"/>
              <a:ext cx="400248" cy="36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PK" dirty="0"/>
            </a:p>
          </p:txBody>
        </p:sp>
      </p:grpSp>
      <p:sp>
        <p:nvSpPr>
          <p:cNvPr id="1178" name="TextBox 1177">
            <a:extLst>
              <a:ext uri="{FF2B5EF4-FFF2-40B4-BE49-F238E27FC236}">
                <a16:creationId xmlns:a16="http://schemas.microsoft.com/office/drawing/2014/main" id="{502A3291-2F24-4C9E-8467-1D4126822A64}"/>
              </a:ext>
            </a:extLst>
          </p:cNvPr>
          <p:cNvSpPr txBox="1"/>
          <p:nvPr/>
        </p:nvSpPr>
        <p:spPr>
          <a:xfrm>
            <a:off x="2370839" y="1893543"/>
            <a:ext cx="1147057" cy="369332"/>
          </a:xfrm>
          <a:prstGeom prst="rect">
            <a:avLst/>
          </a:prstGeom>
          <a:noFill/>
        </p:spPr>
        <p:txBody>
          <a:bodyPr wrap="square" rtlCol="0">
            <a:spAutoFit/>
          </a:bodyPr>
          <a:lstStyle/>
          <a:p>
            <a:r>
              <a:rPr lang="en-US" dirty="0"/>
              <a:t>Flights </a:t>
            </a:r>
            <a:endParaRPr lang="en-PK" dirty="0"/>
          </a:p>
        </p:txBody>
      </p:sp>
      <p:sp>
        <p:nvSpPr>
          <p:cNvPr id="1179" name="TextBox 1178">
            <a:extLst>
              <a:ext uri="{FF2B5EF4-FFF2-40B4-BE49-F238E27FC236}">
                <a16:creationId xmlns:a16="http://schemas.microsoft.com/office/drawing/2014/main" id="{A924E46A-7ECC-4984-B2CC-A50F84F88BB8}"/>
              </a:ext>
            </a:extLst>
          </p:cNvPr>
          <p:cNvSpPr txBox="1"/>
          <p:nvPr/>
        </p:nvSpPr>
        <p:spPr>
          <a:xfrm rot="16200000">
            <a:off x="1202554" y="3823803"/>
            <a:ext cx="1147057" cy="646331"/>
          </a:xfrm>
          <a:prstGeom prst="rect">
            <a:avLst/>
          </a:prstGeom>
          <a:noFill/>
        </p:spPr>
        <p:txBody>
          <a:bodyPr wrap="square" rtlCol="0">
            <a:spAutoFit/>
          </a:bodyPr>
          <a:lstStyle/>
          <a:p>
            <a:r>
              <a:rPr lang="en-US" dirty="0"/>
              <a:t>Flights per week </a:t>
            </a:r>
            <a:endParaRPr lang="en-PK" dirty="0"/>
          </a:p>
        </p:txBody>
      </p:sp>
      <p:sp>
        <p:nvSpPr>
          <p:cNvPr id="1180" name="TextBox 1179">
            <a:extLst>
              <a:ext uri="{FF2B5EF4-FFF2-40B4-BE49-F238E27FC236}">
                <a16:creationId xmlns:a16="http://schemas.microsoft.com/office/drawing/2014/main" id="{AAC03C90-1D11-4163-BF5A-524A76549743}"/>
              </a:ext>
            </a:extLst>
          </p:cNvPr>
          <p:cNvSpPr txBox="1"/>
          <p:nvPr/>
        </p:nvSpPr>
        <p:spPr>
          <a:xfrm>
            <a:off x="2377854" y="2786887"/>
            <a:ext cx="1652780" cy="261610"/>
          </a:xfrm>
          <a:prstGeom prst="rect">
            <a:avLst/>
          </a:prstGeom>
          <a:noFill/>
        </p:spPr>
        <p:txBody>
          <a:bodyPr wrap="square" rtlCol="0">
            <a:spAutoFit/>
          </a:bodyPr>
          <a:lstStyle/>
          <a:p>
            <a:r>
              <a:rPr lang="en-US" sz="1100" dirty="0"/>
              <a:t>Passengers per flight </a:t>
            </a:r>
            <a:endParaRPr lang="en-PK" sz="1100" dirty="0"/>
          </a:p>
        </p:txBody>
      </p:sp>
      <p:sp>
        <p:nvSpPr>
          <p:cNvPr id="2" name="TextBox 1">
            <a:extLst>
              <a:ext uri="{FF2B5EF4-FFF2-40B4-BE49-F238E27FC236}">
                <a16:creationId xmlns:a16="http://schemas.microsoft.com/office/drawing/2014/main" id="{37746C87-3AF9-4F69-BCA3-6D147789F3EB}"/>
              </a:ext>
            </a:extLst>
          </p:cNvPr>
          <p:cNvSpPr txBox="1"/>
          <p:nvPr/>
        </p:nvSpPr>
        <p:spPr>
          <a:xfrm>
            <a:off x="2324670" y="2255151"/>
            <a:ext cx="929132" cy="369332"/>
          </a:xfrm>
          <a:prstGeom prst="rect">
            <a:avLst/>
          </a:prstGeom>
          <a:noFill/>
        </p:spPr>
        <p:txBody>
          <a:bodyPr wrap="square" rtlCol="0">
            <a:spAutoFit/>
          </a:bodyPr>
          <a:lstStyle/>
          <a:p>
            <a:r>
              <a:rPr lang="en-US" dirty="0"/>
              <a:t>PK109</a:t>
            </a:r>
            <a:endParaRPr lang="en-PK" dirty="0"/>
          </a:p>
        </p:txBody>
      </p:sp>
      <p:sp>
        <p:nvSpPr>
          <p:cNvPr id="3" name="TextBox 2">
            <a:extLst>
              <a:ext uri="{FF2B5EF4-FFF2-40B4-BE49-F238E27FC236}">
                <a16:creationId xmlns:a16="http://schemas.microsoft.com/office/drawing/2014/main" id="{649A021A-524C-4651-A4BD-F6A911FB8591}"/>
              </a:ext>
            </a:extLst>
          </p:cNvPr>
          <p:cNvSpPr txBox="1"/>
          <p:nvPr/>
        </p:nvSpPr>
        <p:spPr>
          <a:xfrm>
            <a:off x="8555375" y="2247892"/>
            <a:ext cx="1111230" cy="369332"/>
          </a:xfrm>
          <a:prstGeom prst="rect">
            <a:avLst/>
          </a:prstGeom>
          <a:noFill/>
        </p:spPr>
        <p:txBody>
          <a:bodyPr wrap="square" rtlCol="0">
            <a:spAutoFit/>
          </a:bodyPr>
          <a:lstStyle/>
          <a:p>
            <a:r>
              <a:rPr lang="en-US" dirty="0"/>
              <a:t>……</a:t>
            </a:r>
            <a:endParaRPr lang="en-PK" dirty="0"/>
          </a:p>
        </p:txBody>
      </p:sp>
      <p:sp>
        <p:nvSpPr>
          <p:cNvPr id="664" name="TextBox 663">
            <a:extLst>
              <a:ext uri="{FF2B5EF4-FFF2-40B4-BE49-F238E27FC236}">
                <a16:creationId xmlns:a16="http://schemas.microsoft.com/office/drawing/2014/main" id="{81613689-22DD-4559-B255-49B57A01D20F}"/>
              </a:ext>
            </a:extLst>
          </p:cNvPr>
          <p:cNvSpPr txBox="1"/>
          <p:nvPr/>
        </p:nvSpPr>
        <p:spPr>
          <a:xfrm>
            <a:off x="10129144" y="2225406"/>
            <a:ext cx="1111230" cy="369332"/>
          </a:xfrm>
          <a:prstGeom prst="rect">
            <a:avLst/>
          </a:prstGeom>
          <a:noFill/>
        </p:spPr>
        <p:txBody>
          <a:bodyPr wrap="square" rtlCol="0">
            <a:spAutoFit/>
          </a:bodyPr>
          <a:lstStyle/>
          <a:p>
            <a:r>
              <a:rPr lang="en-US" dirty="0"/>
              <a:t>……</a:t>
            </a:r>
            <a:endParaRPr lang="en-PK" dirty="0"/>
          </a:p>
        </p:txBody>
      </p:sp>
      <p:sp>
        <p:nvSpPr>
          <p:cNvPr id="665" name="TextBox 664">
            <a:extLst>
              <a:ext uri="{FF2B5EF4-FFF2-40B4-BE49-F238E27FC236}">
                <a16:creationId xmlns:a16="http://schemas.microsoft.com/office/drawing/2014/main" id="{A736C9E4-5995-4017-A511-340C68025D45}"/>
              </a:ext>
            </a:extLst>
          </p:cNvPr>
          <p:cNvSpPr txBox="1"/>
          <p:nvPr/>
        </p:nvSpPr>
        <p:spPr>
          <a:xfrm>
            <a:off x="5471405" y="2255151"/>
            <a:ext cx="1111230" cy="369332"/>
          </a:xfrm>
          <a:prstGeom prst="rect">
            <a:avLst/>
          </a:prstGeom>
          <a:noFill/>
        </p:spPr>
        <p:txBody>
          <a:bodyPr wrap="square" rtlCol="0">
            <a:spAutoFit/>
          </a:bodyPr>
          <a:lstStyle/>
          <a:p>
            <a:r>
              <a:rPr lang="en-US" dirty="0"/>
              <a:t>……</a:t>
            </a:r>
            <a:endParaRPr lang="en-PK" dirty="0"/>
          </a:p>
        </p:txBody>
      </p:sp>
      <p:sp>
        <p:nvSpPr>
          <p:cNvPr id="666" name="TextBox 665">
            <a:extLst>
              <a:ext uri="{FF2B5EF4-FFF2-40B4-BE49-F238E27FC236}">
                <a16:creationId xmlns:a16="http://schemas.microsoft.com/office/drawing/2014/main" id="{DA4BF4B3-A39C-4158-B4FC-960520068530}"/>
              </a:ext>
            </a:extLst>
          </p:cNvPr>
          <p:cNvSpPr txBox="1"/>
          <p:nvPr/>
        </p:nvSpPr>
        <p:spPr>
          <a:xfrm>
            <a:off x="3852157" y="2232902"/>
            <a:ext cx="1111230" cy="369332"/>
          </a:xfrm>
          <a:prstGeom prst="rect">
            <a:avLst/>
          </a:prstGeom>
          <a:noFill/>
        </p:spPr>
        <p:txBody>
          <a:bodyPr wrap="square" rtlCol="0">
            <a:spAutoFit/>
          </a:bodyPr>
          <a:lstStyle/>
          <a:p>
            <a:r>
              <a:rPr lang="en-US" dirty="0"/>
              <a:t>……</a:t>
            </a:r>
            <a:endParaRPr lang="en-PK" dirty="0"/>
          </a:p>
        </p:txBody>
      </p:sp>
      <p:sp>
        <p:nvSpPr>
          <p:cNvPr id="667" name="TextBox 666">
            <a:extLst>
              <a:ext uri="{FF2B5EF4-FFF2-40B4-BE49-F238E27FC236}">
                <a16:creationId xmlns:a16="http://schemas.microsoft.com/office/drawing/2014/main" id="{80EAB76B-942D-471D-A6C4-EE5340648819}"/>
              </a:ext>
            </a:extLst>
          </p:cNvPr>
          <p:cNvSpPr txBox="1"/>
          <p:nvPr/>
        </p:nvSpPr>
        <p:spPr>
          <a:xfrm>
            <a:off x="6951201" y="2239227"/>
            <a:ext cx="1111230" cy="369332"/>
          </a:xfrm>
          <a:prstGeom prst="rect">
            <a:avLst/>
          </a:prstGeom>
          <a:noFill/>
        </p:spPr>
        <p:txBody>
          <a:bodyPr wrap="square" rtlCol="0">
            <a:spAutoFit/>
          </a:bodyPr>
          <a:lstStyle/>
          <a:p>
            <a:r>
              <a:rPr lang="en-US" dirty="0"/>
              <a:t>……</a:t>
            </a:r>
            <a:endParaRPr lang="en-PK" dirty="0"/>
          </a:p>
        </p:txBody>
      </p:sp>
      <p:sp>
        <p:nvSpPr>
          <p:cNvPr id="4" name="TextBox 3">
            <a:extLst>
              <a:ext uri="{FF2B5EF4-FFF2-40B4-BE49-F238E27FC236}">
                <a16:creationId xmlns:a16="http://schemas.microsoft.com/office/drawing/2014/main" id="{9ECA5C26-BE62-4C95-8AB2-3338F52958C7}"/>
              </a:ext>
            </a:extLst>
          </p:cNvPr>
          <p:cNvSpPr txBox="1"/>
          <p:nvPr/>
        </p:nvSpPr>
        <p:spPr>
          <a:xfrm>
            <a:off x="2088915" y="2880876"/>
            <a:ext cx="320086" cy="369332"/>
          </a:xfrm>
          <a:prstGeom prst="rect">
            <a:avLst/>
          </a:prstGeom>
          <a:noFill/>
        </p:spPr>
        <p:txBody>
          <a:bodyPr wrap="square" rtlCol="0">
            <a:spAutoFit/>
          </a:bodyPr>
          <a:lstStyle/>
          <a:p>
            <a:r>
              <a:rPr lang="en-US" dirty="0"/>
              <a:t>M</a:t>
            </a:r>
            <a:endParaRPr lang="en-PK" dirty="0"/>
          </a:p>
        </p:txBody>
      </p:sp>
      <p:sp>
        <p:nvSpPr>
          <p:cNvPr id="467" name="TextBox 466">
            <a:extLst>
              <a:ext uri="{FF2B5EF4-FFF2-40B4-BE49-F238E27FC236}">
                <a16:creationId xmlns:a16="http://schemas.microsoft.com/office/drawing/2014/main" id="{2AF1C810-9C9D-4857-9B16-D730A521D010}"/>
              </a:ext>
            </a:extLst>
          </p:cNvPr>
          <p:cNvSpPr txBox="1"/>
          <p:nvPr/>
        </p:nvSpPr>
        <p:spPr>
          <a:xfrm>
            <a:off x="1803400" y="584200"/>
            <a:ext cx="7128041" cy="584775"/>
          </a:xfrm>
          <a:prstGeom prst="rect">
            <a:avLst/>
          </a:prstGeom>
          <a:noFill/>
        </p:spPr>
        <p:txBody>
          <a:bodyPr wrap="square" rtlCol="0">
            <a:spAutoFit/>
          </a:bodyPr>
          <a:lstStyle/>
          <a:p>
            <a:r>
              <a:rPr lang="en-US" sz="3200" b="1" u="sng" dirty="0">
                <a:solidFill>
                  <a:srgbClr val="FFC000"/>
                </a:solidFill>
                <a:latin typeface="Arial Black" panose="020B0A04020102020204" pitchFamily="34" charset="0"/>
              </a:rPr>
              <a:t>Linked List International:</a:t>
            </a:r>
            <a:endParaRPr lang="en-PK" sz="3200" b="1" u="sng" dirty="0">
              <a:solidFill>
                <a:srgbClr val="FFC000"/>
              </a:solidFill>
              <a:latin typeface="Arial Black" panose="020B0A04020102020204" pitchFamily="34" charset="0"/>
            </a:endParaRPr>
          </a:p>
        </p:txBody>
      </p:sp>
    </p:spTree>
    <p:extLst>
      <p:ext uri="{BB962C8B-B14F-4D97-AF65-F5344CB8AC3E}">
        <p14:creationId xmlns:p14="http://schemas.microsoft.com/office/powerpoint/2010/main" val="2634043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BF74F022-FB70-4901-9C5A-14876E377E42}"/>
              </a:ext>
            </a:extLst>
          </p:cNvPr>
          <p:cNvPicPr/>
          <p:nvPr/>
        </p:nvPicPr>
        <p:blipFill rotWithShape="1">
          <a:blip r:embed="rId2">
            <a:extLst>
              <a:ext uri="{28A0092B-C50C-407E-A947-70E740481C1C}">
                <a14:useLocalDpi xmlns:a14="http://schemas.microsoft.com/office/drawing/2010/main" val="0"/>
              </a:ext>
            </a:extLst>
          </a:blip>
          <a:srcRect t="19559" r="23223" b="35723"/>
          <a:stretch/>
        </p:blipFill>
        <p:spPr bwMode="auto">
          <a:xfrm>
            <a:off x="647700" y="1168400"/>
            <a:ext cx="10820399" cy="4825999"/>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5BE3E82A-BF5D-431E-86A6-2A11F6ED1804}"/>
              </a:ext>
            </a:extLst>
          </p:cNvPr>
          <p:cNvSpPr txBox="1"/>
          <p:nvPr/>
        </p:nvSpPr>
        <p:spPr>
          <a:xfrm>
            <a:off x="6108700" y="2091551"/>
            <a:ext cx="6083300" cy="369332"/>
          </a:xfrm>
          <a:prstGeom prst="rect">
            <a:avLst/>
          </a:prstGeom>
          <a:noFill/>
        </p:spPr>
        <p:txBody>
          <a:bodyPr wrap="square" rtlCol="0">
            <a:spAutoFit/>
          </a:bodyPr>
          <a:lstStyle/>
          <a:p>
            <a:r>
              <a:rPr lang="en-US" b="1" dirty="0">
                <a:solidFill>
                  <a:srgbClr val="FF0000"/>
                </a:solidFill>
              </a:rPr>
              <a:t>Adding per week Flight list into the flight list</a:t>
            </a:r>
            <a:endParaRPr lang="en-PK" b="1" dirty="0">
              <a:solidFill>
                <a:srgbClr val="FF0000"/>
              </a:solidFill>
            </a:endParaRPr>
          </a:p>
        </p:txBody>
      </p:sp>
      <p:sp>
        <p:nvSpPr>
          <p:cNvPr id="4" name="TextBox 3">
            <a:extLst>
              <a:ext uri="{FF2B5EF4-FFF2-40B4-BE49-F238E27FC236}">
                <a16:creationId xmlns:a16="http://schemas.microsoft.com/office/drawing/2014/main" id="{DAF6C4CD-3042-4EE7-88E5-B5D00D3BB813}"/>
              </a:ext>
            </a:extLst>
          </p:cNvPr>
          <p:cNvSpPr txBox="1"/>
          <p:nvPr/>
        </p:nvSpPr>
        <p:spPr>
          <a:xfrm>
            <a:off x="7467600" y="5504934"/>
            <a:ext cx="6083300" cy="369332"/>
          </a:xfrm>
          <a:prstGeom prst="rect">
            <a:avLst/>
          </a:prstGeom>
          <a:noFill/>
        </p:spPr>
        <p:txBody>
          <a:bodyPr wrap="square" rtlCol="0">
            <a:spAutoFit/>
          </a:bodyPr>
          <a:lstStyle/>
          <a:p>
            <a:r>
              <a:rPr lang="en-US" b="1" dirty="0">
                <a:solidFill>
                  <a:srgbClr val="FF0000"/>
                </a:solidFill>
              </a:rPr>
              <a:t>Calling </a:t>
            </a:r>
            <a:r>
              <a:rPr lang="en-US" b="1" dirty="0" err="1">
                <a:solidFill>
                  <a:srgbClr val="FF0000"/>
                </a:solidFill>
              </a:rPr>
              <a:t>fn</a:t>
            </a:r>
            <a:r>
              <a:rPr lang="en-US" b="1" dirty="0">
                <a:solidFill>
                  <a:srgbClr val="FF0000"/>
                </a:solidFill>
              </a:rPr>
              <a:t> to add database booking into the list</a:t>
            </a:r>
            <a:endParaRPr lang="en-PK" b="1" dirty="0">
              <a:solidFill>
                <a:srgbClr val="FF0000"/>
              </a:solidFill>
            </a:endParaRPr>
          </a:p>
        </p:txBody>
      </p:sp>
    </p:spTree>
    <p:extLst>
      <p:ext uri="{BB962C8B-B14F-4D97-AF65-F5344CB8AC3E}">
        <p14:creationId xmlns:p14="http://schemas.microsoft.com/office/powerpoint/2010/main" val="3052528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0428EB-69B6-43E8-90E7-2D30B81DC4CC}"/>
              </a:ext>
            </a:extLst>
          </p:cNvPr>
          <p:cNvGrpSpPr/>
          <p:nvPr/>
        </p:nvGrpSpPr>
        <p:grpSpPr>
          <a:xfrm>
            <a:off x="5617029" y="130629"/>
            <a:ext cx="6574971" cy="5904774"/>
            <a:chOff x="2959100" y="139700"/>
            <a:chExt cx="3728720" cy="5011737"/>
          </a:xfrm>
        </p:grpSpPr>
        <p:pic>
          <p:nvPicPr>
            <p:cNvPr id="2" name="Picture 1" descr="Graphical user interface, text, application, Word&#10;&#10;Description automatically generated">
              <a:extLst>
                <a:ext uri="{FF2B5EF4-FFF2-40B4-BE49-F238E27FC236}">
                  <a16:creationId xmlns:a16="http://schemas.microsoft.com/office/drawing/2014/main" id="{516314FB-1193-4935-86AC-4AA7A1AD219F}"/>
                </a:ext>
              </a:extLst>
            </p:cNvPr>
            <p:cNvPicPr/>
            <p:nvPr/>
          </p:nvPicPr>
          <p:blipFill rotWithShape="1">
            <a:blip r:embed="rId2">
              <a:extLst>
                <a:ext uri="{28A0092B-C50C-407E-A947-70E740481C1C}">
                  <a14:useLocalDpi xmlns:a14="http://schemas.microsoft.com/office/drawing/2010/main" val="0"/>
                </a:ext>
              </a:extLst>
            </a:blip>
            <a:srcRect t="7680" r="58281" b="6563"/>
            <a:stretch/>
          </p:blipFill>
          <p:spPr bwMode="auto">
            <a:xfrm>
              <a:off x="2959100" y="139700"/>
              <a:ext cx="3728720" cy="2303462"/>
            </a:xfrm>
            <a:prstGeom prst="rect">
              <a:avLst/>
            </a:prstGeom>
            <a:ln>
              <a:noFill/>
            </a:ln>
            <a:extLst>
              <a:ext uri="{53640926-AAD7-44D8-BBD7-CCE9431645EC}">
                <a14:shadowObscured xmlns:a14="http://schemas.microsoft.com/office/drawing/2010/main"/>
              </a:ext>
            </a:extLst>
          </p:spPr>
        </p:pic>
        <p:pic>
          <p:nvPicPr>
            <p:cNvPr id="3" name="Picture 2" descr="Graphical user interface, application, Word&#10;&#10;Description automatically generated">
              <a:extLst>
                <a:ext uri="{FF2B5EF4-FFF2-40B4-BE49-F238E27FC236}">
                  <a16:creationId xmlns:a16="http://schemas.microsoft.com/office/drawing/2014/main" id="{1AE27DA3-8F5E-4641-8E27-4D5A3F2762E7}"/>
                </a:ext>
              </a:extLst>
            </p:cNvPr>
            <p:cNvPicPr/>
            <p:nvPr/>
          </p:nvPicPr>
          <p:blipFill rotWithShape="1">
            <a:blip r:embed="rId3">
              <a:extLst>
                <a:ext uri="{28A0092B-C50C-407E-A947-70E740481C1C}">
                  <a14:useLocalDpi xmlns:a14="http://schemas.microsoft.com/office/drawing/2010/main" val="0"/>
                </a:ext>
              </a:extLst>
            </a:blip>
            <a:srcRect t="5086" r="34929" b="10846"/>
            <a:stretch/>
          </p:blipFill>
          <p:spPr bwMode="auto">
            <a:xfrm>
              <a:off x="2959100" y="2443162"/>
              <a:ext cx="3728720" cy="2708275"/>
            </a:xfrm>
            <a:prstGeom prst="rect">
              <a:avLst/>
            </a:prstGeom>
            <a:ln>
              <a:noFill/>
            </a:ln>
            <a:extLst>
              <a:ext uri="{53640926-AAD7-44D8-BBD7-CCE9431645EC}">
                <a14:shadowObscured xmlns:a14="http://schemas.microsoft.com/office/drawing/2010/main"/>
              </a:ext>
            </a:extLst>
          </p:spPr>
        </p:pic>
      </p:grpSp>
      <p:sp>
        <p:nvSpPr>
          <p:cNvPr id="5" name="TextBox 4">
            <a:extLst>
              <a:ext uri="{FF2B5EF4-FFF2-40B4-BE49-F238E27FC236}">
                <a16:creationId xmlns:a16="http://schemas.microsoft.com/office/drawing/2014/main" id="{443216A3-FA14-496F-9A85-03FBEF77CA97}"/>
              </a:ext>
            </a:extLst>
          </p:cNvPr>
          <p:cNvSpPr txBox="1"/>
          <p:nvPr/>
        </p:nvSpPr>
        <p:spPr>
          <a:xfrm>
            <a:off x="186872" y="1336808"/>
            <a:ext cx="4689928" cy="646331"/>
          </a:xfrm>
          <a:prstGeom prst="rect">
            <a:avLst/>
          </a:prstGeom>
          <a:noFill/>
        </p:spPr>
        <p:txBody>
          <a:bodyPr wrap="square" rtlCol="0">
            <a:spAutoFit/>
          </a:bodyPr>
          <a:lstStyle/>
          <a:p>
            <a:r>
              <a:rPr lang="en-US" b="1" dirty="0">
                <a:solidFill>
                  <a:srgbClr val="FF0000"/>
                </a:solidFill>
              </a:rPr>
              <a:t>Displaying the user menu and calling </a:t>
            </a:r>
            <a:r>
              <a:rPr lang="en-US" b="1" dirty="0" err="1">
                <a:solidFill>
                  <a:srgbClr val="FF0000"/>
                </a:solidFill>
              </a:rPr>
              <a:t>fn’s</a:t>
            </a:r>
            <a:r>
              <a:rPr lang="en-US" b="1" dirty="0">
                <a:solidFill>
                  <a:srgbClr val="FF0000"/>
                </a:solidFill>
              </a:rPr>
              <a:t> according to the selection</a:t>
            </a:r>
            <a:endParaRPr lang="en-PK" b="1" dirty="0">
              <a:solidFill>
                <a:srgbClr val="FF0000"/>
              </a:solidFill>
            </a:endParaRPr>
          </a:p>
        </p:txBody>
      </p:sp>
    </p:spTree>
    <p:extLst>
      <p:ext uri="{BB962C8B-B14F-4D97-AF65-F5344CB8AC3E}">
        <p14:creationId xmlns:p14="http://schemas.microsoft.com/office/powerpoint/2010/main" val="2301856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Word&#10;&#10;Description automatically generated">
            <a:extLst>
              <a:ext uri="{FF2B5EF4-FFF2-40B4-BE49-F238E27FC236}">
                <a16:creationId xmlns:a16="http://schemas.microsoft.com/office/drawing/2014/main" id="{FC651098-56FE-41EE-B98B-DF98B6D57135}"/>
              </a:ext>
            </a:extLst>
          </p:cNvPr>
          <p:cNvPicPr/>
          <p:nvPr/>
        </p:nvPicPr>
        <p:blipFill rotWithShape="1">
          <a:blip r:embed="rId2">
            <a:extLst>
              <a:ext uri="{28A0092B-C50C-407E-A947-70E740481C1C}">
                <a14:useLocalDpi xmlns:a14="http://schemas.microsoft.com/office/drawing/2010/main" val="0"/>
              </a:ext>
            </a:extLst>
          </a:blip>
          <a:srcRect t="47523" r="48827" b="34189"/>
          <a:stretch/>
        </p:blipFill>
        <p:spPr bwMode="auto">
          <a:xfrm>
            <a:off x="3222171" y="2423886"/>
            <a:ext cx="7998777" cy="3004458"/>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C13F8A5-97DE-4441-8DB3-8DCE120A3DC4}"/>
              </a:ext>
            </a:extLst>
          </p:cNvPr>
          <p:cNvSpPr txBox="1"/>
          <p:nvPr/>
        </p:nvSpPr>
        <p:spPr>
          <a:xfrm>
            <a:off x="3394529" y="1060324"/>
            <a:ext cx="4689928" cy="369332"/>
          </a:xfrm>
          <a:prstGeom prst="rect">
            <a:avLst/>
          </a:prstGeom>
          <a:noFill/>
        </p:spPr>
        <p:txBody>
          <a:bodyPr wrap="square" rtlCol="0">
            <a:spAutoFit/>
          </a:bodyPr>
          <a:lstStyle/>
          <a:p>
            <a:r>
              <a:rPr lang="en-US" b="1" dirty="0">
                <a:solidFill>
                  <a:srgbClr val="FF0000"/>
                </a:solidFill>
              </a:rPr>
              <a:t>Function to convert distance into the cost </a:t>
            </a:r>
            <a:endParaRPr lang="en-PK" b="1" dirty="0">
              <a:solidFill>
                <a:srgbClr val="FF0000"/>
              </a:solidFill>
            </a:endParaRPr>
          </a:p>
        </p:txBody>
      </p:sp>
    </p:spTree>
    <p:extLst>
      <p:ext uri="{BB962C8B-B14F-4D97-AF65-F5344CB8AC3E}">
        <p14:creationId xmlns:p14="http://schemas.microsoft.com/office/powerpoint/2010/main" val="1586191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76E3EE8E-9044-44A3-A73E-DD1FB86CDCB1}"/>
              </a:ext>
            </a:extLst>
          </p:cNvPr>
          <p:cNvPicPr/>
          <p:nvPr/>
        </p:nvPicPr>
        <p:blipFill rotWithShape="1">
          <a:blip r:embed="rId2">
            <a:extLst>
              <a:ext uri="{28A0092B-C50C-407E-A947-70E740481C1C}">
                <a14:useLocalDpi xmlns:a14="http://schemas.microsoft.com/office/drawing/2010/main" val="0"/>
              </a:ext>
            </a:extLst>
          </a:blip>
          <a:srcRect t="12046" r="41594" b="24760"/>
          <a:stretch/>
        </p:blipFill>
        <p:spPr bwMode="auto">
          <a:xfrm>
            <a:off x="1175656" y="1799772"/>
            <a:ext cx="9637486" cy="3976914"/>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36DE0CD-2B05-49F7-8818-FB2FBAB7BFF7}"/>
              </a:ext>
            </a:extLst>
          </p:cNvPr>
          <p:cNvSpPr txBox="1"/>
          <p:nvPr/>
        </p:nvSpPr>
        <p:spPr>
          <a:xfrm>
            <a:off x="3133272" y="203982"/>
            <a:ext cx="4689928" cy="646331"/>
          </a:xfrm>
          <a:prstGeom prst="rect">
            <a:avLst/>
          </a:prstGeom>
          <a:noFill/>
        </p:spPr>
        <p:txBody>
          <a:bodyPr wrap="square" rtlCol="0">
            <a:spAutoFit/>
          </a:bodyPr>
          <a:lstStyle/>
          <a:p>
            <a:r>
              <a:rPr lang="en-US" b="1" dirty="0">
                <a:solidFill>
                  <a:srgbClr val="FF0000"/>
                </a:solidFill>
              </a:rPr>
              <a:t>Function to delete passangers node from the list</a:t>
            </a:r>
            <a:endParaRPr lang="en-PK" b="1" dirty="0">
              <a:solidFill>
                <a:srgbClr val="FF0000"/>
              </a:solidFill>
            </a:endParaRPr>
          </a:p>
        </p:txBody>
      </p:sp>
    </p:spTree>
    <p:extLst>
      <p:ext uri="{BB962C8B-B14F-4D97-AF65-F5344CB8AC3E}">
        <p14:creationId xmlns:p14="http://schemas.microsoft.com/office/powerpoint/2010/main" val="3617824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FBA0D880-FDAB-48B8-AF3B-7FC4856F2C17}"/>
              </a:ext>
            </a:extLst>
          </p:cNvPr>
          <p:cNvPicPr/>
          <p:nvPr/>
        </p:nvPicPr>
        <p:blipFill rotWithShape="1">
          <a:blip r:embed="rId2">
            <a:extLst>
              <a:ext uri="{28A0092B-C50C-407E-A947-70E740481C1C}">
                <a14:useLocalDpi xmlns:a14="http://schemas.microsoft.com/office/drawing/2010/main" val="0"/>
              </a:ext>
            </a:extLst>
          </a:blip>
          <a:srcRect t="7229" r="23090" b="17802"/>
          <a:stretch/>
        </p:blipFill>
        <p:spPr bwMode="auto">
          <a:xfrm>
            <a:off x="116114" y="187459"/>
            <a:ext cx="11495314" cy="576217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62E44E90-E50B-4EFC-9748-FAE2935DEB49}"/>
              </a:ext>
            </a:extLst>
          </p:cNvPr>
          <p:cNvSpPr txBox="1"/>
          <p:nvPr/>
        </p:nvSpPr>
        <p:spPr>
          <a:xfrm>
            <a:off x="7052129" y="907143"/>
            <a:ext cx="4689928" cy="646331"/>
          </a:xfrm>
          <a:prstGeom prst="rect">
            <a:avLst/>
          </a:prstGeom>
          <a:noFill/>
        </p:spPr>
        <p:txBody>
          <a:bodyPr wrap="square" rtlCol="0">
            <a:spAutoFit/>
          </a:bodyPr>
          <a:lstStyle/>
          <a:p>
            <a:r>
              <a:rPr lang="en-US" b="1" dirty="0">
                <a:solidFill>
                  <a:srgbClr val="FF0000"/>
                </a:solidFill>
              </a:rPr>
              <a:t>Function  adding the database booking into the list </a:t>
            </a:r>
            <a:endParaRPr lang="en-PK" b="1" dirty="0">
              <a:solidFill>
                <a:srgbClr val="FF0000"/>
              </a:solidFill>
            </a:endParaRPr>
          </a:p>
        </p:txBody>
      </p:sp>
      <p:sp>
        <p:nvSpPr>
          <p:cNvPr id="4" name="TextBox 3">
            <a:extLst>
              <a:ext uri="{FF2B5EF4-FFF2-40B4-BE49-F238E27FC236}">
                <a16:creationId xmlns:a16="http://schemas.microsoft.com/office/drawing/2014/main" id="{EF4AC26D-B657-4105-8318-6E5116C495B9}"/>
              </a:ext>
            </a:extLst>
          </p:cNvPr>
          <p:cNvSpPr txBox="1"/>
          <p:nvPr/>
        </p:nvSpPr>
        <p:spPr>
          <a:xfrm>
            <a:off x="6226629" y="2895600"/>
            <a:ext cx="4689928" cy="369332"/>
          </a:xfrm>
          <a:prstGeom prst="rect">
            <a:avLst/>
          </a:prstGeom>
          <a:noFill/>
        </p:spPr>
        <p:txBody>
          <a:bodyPr wrap="square" rtlCol="0">
            <a:spAutoFit/>
          </a:bodyPr>
          <a:lstStyle/>
          <a:p>
            <a:r>
              <a:rPr lang="en-US" b="1" dirty="0">
                <a:solidFill>
                  <a:srgbClr val="FF0000"/>
                </a:solidFill>
              </a:rPr>
              <a:t>Intro display function</a:t>
            </a:r>
            <a:endParaRPr lang="en-PK" b="1" dirty="0">
              <a:solidFill>
                <a:srgbClr val="FF0000"/>
              </a:solidFill>
            </a:endParaRPr>
          </a:p>
        </p:txBody>
      </p:sp>
      <p:sp>
        <p:nvSpPr>
          <p:cNvPr id="5" name="TextBox 4">
            <a:extLst>
              <a:ext uri="{FF2B5EF4-FFF2-40B4-BE49-F238E27FC236}">
                <a16:creationId xmlns:a16="http://schemas.microsoft.com/office/drawing/2014/main" id="{86655B8B-B35C-4622-864E-F9C8EFA3D239}"/>
              </a:ext>
            </a:extLst>
          </p:cNvPr>
          <p:cNvSpPr txBox="1"/>
          <p:nvPr/>
        </p:nvSpPr>
        <p:spPr>
          <a:xfrm>
            <a:off x="6096000" y="4237949"/>
            <a:ext cx="4689928" cy="369332"/>
          </a:xfrm>
          <a:prstGeom prst="rect">
            <a:avLst/>
          </a:prstGeom>
          <a:noFill/>
        </p:spPr>
        <p:txBody>
          <a:bodyPr wrap="square" rtlCol="0">
            <a:spAutoFit/>
          </a:bodyPr>
          <a:lstStyle/>
          <a:p>
            <a:r>
              <a:rPr lang="en-US" b="1" dirty="0">
                <a:solidFill>
                  <a:srgbClr val="FF0000"/>
                </a:solidFill>
              </a:rPr>
              <a:t>Function displaying the options to user</a:t>
            </a:r>
            <a:endParaRPr lang="en-PK" b="1" dirty="0">
              <a:solidFill>
                <a:srgbClr val="FF0000"/>
              </a:solidFill>
            </a:endParaRPr>
          </a:p>
        </p:txBody>
      </p:sp>
    </p:spTree>
    <p:extLst>
      <p:ext uri="{BB962C8B-B14F-4D97-AF65-F5344CB8AC3E}">
        <p14:creationId xmlns:p14="http://schemas.microsoft.com/office/powerpoint/2010/main" val="1898774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Word&#10;&#10;Description automatically generated">
            <a:extLst>
              <a:ext uri="{FF2B5EF4-FFF2-40B4-BE49-F238E27FC236}">
                <a16:creationId xmlns:a16="http://schemas.microsoft.com/office/drawing/2014/main" id="{4A36D846-763D-4E3F-85DE-69D8B5B5049F}"/>
              </a:ext>
            </a:extLst>
          </p:cNvPr>
          <p:cNvPicPr/>
          <p:nvPr/>
        </p:nvPicPr>
        <p:blipFill rotWithShape="1">
          <a:blip r:embed="rId2">
            <a:extLst>
              <a:ext uri="{28A0092B-C50C-407E-A947-70E740481C1C}">
                <a14:useLocalDpi xmlns:a14="http://schemas.microsoft.com/office/drawing/2010/main" val="0"/>
              </a:ext>
            </a:extLst>
          </a:blip>
          <a:srcRect t="6692" r="16148" b="7910"/>
          <a:stretch/>
        </p:blipFill>
        <p:spPr bwMode="auto">
          <a:xfrm>
            <a:off x="740229" y="275772"/>
            <a:ext cx="8935403" cy="2996332"/>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E05D0DC-9EB7-4D97-BAC2-247008CA2E50}"/>
              </a:ext>
            </a:extLst>
          </p:cNvPr>
          <p:cNvSpPr txBox="1"/>
          <p:nvPr/>
        </p:nvSpPr>
        <p:spPr>
          <a:xfrm>
            <a:off x="5484587" y="1965557"/>
            <a:ext cx="4689928" cy="923330"/>
          </a:xfrm>
          <a:prstGeom prst="rect">
            <a:avLst/>
          </a:prstGeom>
          <a:noFill/>
        </p:spPr>
        <p:txBody>
          <a:bodyPr wrap="square" rtlCol="0">
            <a:spAutoFit/>
          </a:bodyPr>
          <a:lstStyle/>
          <a:p>
            <a:r>
              <a:rPr lang="en-US" b="1" dirty="0">
                <a:solidFill>
                  <a:srgbClr val="FF0000"/>
                </a:solidFill>
              </a:rPr>
              <a:t>Function used to book the flights from the database Note :similar to the book a flight function</a:t>
            </a:r>
            <a:endParaRPr lang="en-PK" b="1" dirty="0">
              <a:solidFill>
                <a:srgbClr val="FF0000"/>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F86C64DE-F77C-4BE1-BB02-0F4308B321E9}"/>
              </a:ext>
            </a:extLst>
          </p:cNvPr>
          <p:cNvPicPr/>
          <p:nvPr/>
        </p:nvPicPr>
        <p:blipFill rotWithShape="1">
          <a:blip r:embed="rId3">
            <a:extLst>
              <a:ext uri="{28A0092B-C50C-407E-A947-70E740481C1C}">
                <a14:useLocalDpi xmlns:a14="http://schemas.microsoft.com/office/drawing/2010/main" val="0"/>
              </a:ext>
            </a:extLst>
          </a:blip>
          <a:srcRect t="5354" r="35425" b="7644"/>
          <a:stretch/>
        </p:blipFill>
        <p:spPr bwMode="auto">
          <a:xfrm>
            <a:off x="740229" y="3272104"/>
            <a:ext cx="7866742" cy="28411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0266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Word&#10;&#10;Description automatically generated">
            <a:extLst>
              <a:ext uri="{FF2B5EF4-FFF2-40B4-BE49-F238E27FC236}">
                <a16:creationId xmlns:a16="http://schemas.microsoft.com/office/drawing/2014/main" id="{2F725ECA-F948-4E7E-A4DF-F840E4F9CCE4}"/>
              </a:ext>
            </a:extLst>
          </p:cNvPr>
          <p:cNvPicPr/>
          <p:nvPr/>
        </p:nvPicPr>
        <p:blipFill rotWithShape="1">
          <a:blip r:embed="rId2">
            <a:extLst>
              <a:ext uri="{28A0092B-C50C-407E-A947-70E740481C1C}">
                <a14:useLocalDpi xmlns:a14="http://schemas.microsoft.com/office/drawing/2010/main" val="0"/>
              </a:ext>
            </a:extLst>
          </a:blip>
          <a:srcRect t="6426" r="29411" b="6842"/>
          <a:stretch/>
        </p:blipFill>
        <p:spPr bwMode="auto">
          <a:xfrm>
            <a:off x="2947351" y="138430"/>
            <a:ext cx="8576991" cy="3780428"/>
          </a:xfrm>
          <a:prstGeom prst="rect">
            <a:avLst/>
          </a:prstGeom>
          <a:ln>
            <a:noFill/>
          </a:ln>
          <a:extLst>
            <a:ext uri="{53640926-AAD7-44D8-BBD7-CCE9431645EC}">
              <a14:shadowObscured xmlns:a14="http://schemas.microsoft.com/office/drawing/2010/main"/>
            </a:ext>
          </a:extLst>
        </p:spPr>
      </p:pic>
      <p:pic>
        <p:nvPicPr>
          <p:cNvPr id="3" name="Picture 2" descr="Graphical user interface, text, application&#10;&#10;Description automatically generated">
            <a:extLst>
              <a:ext uri="{FF2B5EF4-FFF2-40B4-BE49-F238E27FC236}">
                <a16:creationId xmlns:a16="http://schemas.microsoft.com/office/drawing/2014/main" id="{48695540-7D11-45C8-AA46-8BC26600D0A1}"/>
              </a:ext>
            </a:extLst>
          </p:cNvPr>
          <p:cNvPicPr/>
          <p:nvPr/>
        </p:nvPicPr>
        <p:blipFill rotWithShape="1">
          <a:blip r:embed="rId3">
            <a:extLst>
              <a:ext uri="{28A0092B-C50C-407E-A947-70E740481C1C}">
                <a14:useLocalDpi xmlns:a14="http://schemas.microsoft.com/office/drawing/2010/main" val="0"/>
              </a:ext>
            </a:extLst>
          </a:blip>
          <a:srcRect t="5621" r="19449" b="61362"/>
          <a:stretch/>
        </p:blipFill>
        <p:spPr bwMode="auto">
          <a:xfrm>
            <a:off x="2947352" y="3874770"/>
            <a:ext cx="9110724" cy="1339598"/>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1D3312D9-7844-44C6-B3D2-448D8B8B3214}"/>
              </a:ext>
            </a:extLst>
          </p:cNvPr>
          <p:cNvSpPr txBox="1"/>
          <p:nvPr/>
        </p:nvSpPr>
        <p:spPr>
          <a:xfrm>
            <a:off x="1014187" y="1274300"/>
            <a:ext cx="4689928" cy="369332"/>
          </a:xfrm>
          <a:prstGeom prst="rect">
            <a:avLst/>
          </a:prstGeom>
          <a:noFill/>
        </p:spPr>
        <p:txBody>
          <a:bodyPr wrap="square" rtlCol="0">
            <a:spAutoFit/>
          </a:bodyPr>
          <a:lstStyle/>
          <a:p>
            <a:r>
              <a:rPr lang="en-US" b="1" dirty="0">
                <a:solidFill>
                  <a:srgbClr val="FF0000"/>
                </a:solidFill>
              </a:rPr>
              <a:t>Cont..</a:t>
            </a:r>
            <a:endParaRPr lang="en-PK" b="1" dirty="0">
              <a:solidFill>
                <a:srgbClr val="FF0000"/>
              </a:solidFill>
            </a:endParaRPr>
          </a:p>
        </p:txBody>
      </p:sp>
    </p:spTree>
    <p:extLst>
      <p:ext uri="{BB962C8B-B14F-4D97-AF65-F5344CB8AC3E}">
        <p14:creationId xmlns:p14="http://schemas.microsoft.com/office/powerpoint/2010/main" val="2157381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C86E9-2BDF-45B2-8C75-EC496709DD78}"/>
              </a:ext>
            </a:extLst>
          </p:cNvPr>
          <p:cNvSpPr txBox="1"/>
          <p:nvPr/>
        </p:nvSpPr>
        <p:spPr>
          <a:xfrm>
            <a:off x="0" y="0"/>
            <a:ext cx="12192000" cy="6039410"/>
          </a:xfrm>
          <a:prstGeom prst="rect">
            <a:avLst/>
          </a:prstGeom>
          <a:noFill/>
        </p:spPr>
        <p:txBody>
          <a:bodyPr wrap="square">
            <a:spAutoFit/>
          </a:bodyPr>
          <a:lstStyle/>
          <a:p>
            <a:pPr marL="457200">
              <a:lnSpc>
                <a:spcPct val="107000"/>
              </a:lnSpc>
            </a:pPr>
            <a:r>
              <a:rPr lang="en-US" sz="2000" u="sng" dirty="0">
                <a:solidFill>
                  <a:srgbClr val="FFC000"/>
                </a:solidFill>
                <a:effectLst/>
                <a:latin typeface="Arial Black" panose="020B0A04020102020204" pitchFamily="34" charset="0"/>
                <a:ea typeface="Calibri" panose="020F0502020204030204" pitchFamily="34" charset="0"/>
                <a:cs typeface="Times New Roman" panose="02020603050405020304" pitchFamily="18" charset="0"/>
              </a:rPr>
              <a:t>Feature and limitations:</a:t>
            </a:r>
            <a:endParaRPr lang="en-PK" sz="1600" u="sng" dirty="0">
              <a:solidFill>
                <a:srgbClr val="FFC000"/>
              </a:solidFill>
              <a:effectLst/>
              <a:latin typeface="Arial Black" panose="020B0A040201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our program contains L</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inked list queue and python list</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our structure is:</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LcPeriod"/>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Two linked lists (Domestic and international) each having all the flights in linked list nodes. </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LcPeriod"/>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Each flight has linked list of day wise flight.</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LcPeriod"/>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Each day wise flight has linked list of passenger’s data.</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our program work on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weekly schedule </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i.e., flights are rescheduled weekly according to user’s current time.</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 can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load add or remove flights </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from program just by using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FFF text file</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our flight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simulation database </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 Stored in file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“Flight passangers simulation”       </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this database only work for the purpose of making database which means all the booking are added into the file and permanently stored but if we cancel the booking it is only cancelled for the specific runtime but not removed from the database</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our program can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handle collision </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of flights well.</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our program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you cannot book flight for the same day as per 24hr prior booking policy </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if selected same day user will get flight for the next weeks same day</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our program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CNIC</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is used to identify the user </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our program a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single user cannot book two seats in the same flight </a:t>
            </a: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under same CNIC</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our program </a:t>
            </a: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automatically chargers are calculated from the flight’s distance</a:t>
            </a:r>
            <a:endParaRPr lang="en-PK" sz="16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our “make a trip” is not stored in the file it is just for run time and deletes as program ends.</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however, we can make trips as many as we want (to be resize 50) while running the program.</a:t>
            </a:r>
            <a:endParaRPr lang="en-PK" sz="1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8209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D4EA25-B4C4-4536-828D-B3CFE34E6833}"/>
              </a:ext>
            </a:extLst>
          </p:cNvPr>
          <p:cNvSpPr txBox="1"/>
          <p:nvPr/>
        </p:nvSpPr>
        <p:spPr>
          <a:xfrm>
            <a:off x="1117600" y="1030515"/>
            <a:ext cx="9956800" cy="2215991"/>
          </a:xfrm>
          <a:prstGeom prst="rect">
            <a:avLst/>
          </a:prstGeom>
          <a:noFill/>
        </p:spPr>
        <p:txBody>
          <a:bodyPr wrap="square" rtlCol="0">
            <a:spAutoFit/>
          </a:bodyPr>
          <a:lstStyle/>
          <a:p>
            <a:r>
              <a:rPr lang="en-US" sz="13800" b="1" dirty="0">
                <a:solidFill>
                  <a:srgbClr val="FFC000"/>
                </a:solidFill>
              </a:rPr>
              <a:t>THANK YOU !</a:t>
            </a:r>
            <a:endParaRPr lang="en-PK" sz="13800" b="1" dirty="0">
              <a:solidFill>
                <a:srgbClr val="FFC000"/>
              </a:solidFill>
            </a:endParaRPr>
          </a:p>
        </p:txBody>
      </p:sp>
    </p:spTree>
    <p:extLst>
      <p:ext uri="{BB962C8B-B14F-4D97-AF65-F5344CB8AC3E}">
        <p14:creationId xmlns:p14="http://schemas.microsoft.com/office/powerpoint/2010/main" val="301686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B23CA6-9827-4E40-BD98-527743D2E600}"/>
              </a:ext>
            </a:extLst>
          </p:cNvPr>
          <p:cNvSpPr/>
          <p:nvPr/>
        </p:nvSpPr>
        <p:spPr>
          <a:xfrm>
            <a:off x="50794" y="630220"/>
            <a:ext cx="12090399" cy="1959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 name="Straight Connector 3">
            <a:extLst>
              <a:ext uri="{FF2B5EF4-FFF2-40B4-BE49-F238E27FC236}">
                <a16:creationId xmlns:a16="http://schemas.microsoft.com/office/drawing/2014/main" id="{C84EE3B4-90C0-42D8-A947-498B8E24A9B3}"/>
              </a:ext>
            </a:extLst>
          </p:cNvPr>
          <p:cNvCxnSpPr>
            <a:cxnSpLocks/>
          </p:cNvCxnSpPr>
          <p:nvPr/>
        </p:nvCxnSpPr>
        <p:spPr>
          <a:xfrm>
            <a:off x="791023" y="630220"/>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3635C66-1C76-4916-B35A-B9E2CE6E6AF6}"/>
              </a:ext>
            </a:extLst>
          </p:cNvPr>
          <p:cNvCxnSpPr>
            <a:cxnSpLocks/>
          </p:cNvCxnSpPr>
          <p:nvPr/>
        </p:nvCxnSpPr>
        <p:spPr>
          <a:xfrm>
            <a:off x="1313537" y="630220"/>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01C7452-EC55-49B4-A5FF-FA1CE5CFF6C7}"/>
              </a:ext>
            </a:extLst>
          </p:cNvPr>
          <p:cNvCxnSpPr>
            <a:cxnSpLocks/>
          </p:cNvCxnSpPr>
          <p:nvPr/>
        </p:nvCxnSpPr>
        <p:spPr>
          <a:xfrm>
            <a:off x="2423880" y="630219"/>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52DD034-C969-49BF-B833-1B9E3F5356DC}"/>
              </a:ext>
            </a:extLst>
          </p:cNvPr>
          <p:cNvCxnSpPr>
            <a:cxnSpLocks/>
          </p:cNvCxnSpPr>
          <p:nvPr/>
        </p:nvCxnSpPr>
        <p:spPr>
          <a:xfrm>
            <a:off x="3062509" y="661779"/>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ED0926-47FD-4059-8149-3D929DDCE278}"/>
              </a:ext>
            </a:extLst>
          </p:cNvPr>
          <p:cNvCxnSpPr>
            <a:cxnSpLocks/>
          </p:cNvCxnSpPr>
          <p:nvPr/>
        </p:nvCxnSpPr>
        <p:spPr>
          <a:xfrm>
            <a:off x="3875305" y="632675"/>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0C6BE3-FA5F-47CD-8390-EDFAED0A0083}"/>
              </a:ext>
            </a:extLst>
          </p:cNvPr>
          <p:cNvCxnSpPr>
            <a:cxnSpLocks/>
          </p:cNvCxnSpPr>
          <p:nvPr/>
        </p:nvCxnSpPr>
        <p:spPr>
          <a:xfrm>
            <a:off x="4455872" y="630403"/>
            <a:ext cx="0" cy="198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794D55-7B5F-4B4E-992A-3E62AB7D8C27}"/>
              </a:ext>
            </a:extLst>
          </p:cNvPr>
          <p:cNvCxnSpPr>
            <a:cxnSpLocks/>
          </p:cNvCxnSpPr>
          <p:nvPr/>
        </p:nvCxnSpPr>
        <p:spPr>
          <a:xfrm>
            <a:off x="5079987" y="644917"/>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595462-59F3-416F-A7CC-186E8D339FCB}"/>
              </a:ext>
            </a:extLst>
          </p:cNvPr>
          <p:cNvCxnSpPr>
            <a:cxnSpLocks/>
          </p:cNvCxnSpPr>
          <p:nvPr/>
        </p:nvCxnSpPr>
        <p:spPr>
          <a:xfrm>
            <a:off x="6183074" y="644916"/>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CAC743-332A-4CE4-84C5-3EAF8A06CFEA}"/>
              </a:ext>
            </a:extLst>
          </p:cNvPr>
          <p:cNvCxnSpPr>
            <a:cxnSpLocks/>
          </p:cNvCxnSpPr>
          <p:nvPr/>
        </p:nvCxnSpPr>
        <p:spPr>
          <a:xfrm>
            <a:off x="7561938" y="630219"/>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17FCC1-8F62-489A-913B-0CC0C1AC1107}"/>
              </a:ext>
            </a:extLst>
          </p:cNvPr>
          <p:cNvCxnSpPr>
            <a:cxnSpLocks/>
          </p:cNvCxnSpPr>
          <p:nvPr/>
        </p:nvCxnSpPr>
        <p:spPr>
          <a:xfrm>
            <a:off x="8186051" y="630219"/>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5AAB1-54C6-49BD-9FD2-6E0D4DCFA6B2}"/>
              </a:ext>
            </a:extLst>
          </p:cNvPr>
          <p:cNvCxnSpPr>
            <a:cxnSpLocks/>
          </p:cNvCxnSpPr>
          <p:nvPr/>
        </p:nvCxnSpPr>
        <p:spPr>
          <a:xfrm>
            <a:off x="8962567" y="644915"/>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E0FD35-593C-475D-A730-9D857C114BDB}"/>
              </a:ext>
            </a:extLst>
          </p:cNvPr>
          <p:cNvCxnSpPr>
            <a:cxnSpLocks/>
          </p:cNvCxnSpPr>
          <p:nvPr/>
        </p:nvCxnSpPr>
        <p:spPr>
          <a:xfrm>
            <a:off x="9731824" y="630219"/>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230B74-3E24-47AA-8404-F13BA79D4372}"/>
              </a:ext>
            </a:extLst>
          </p:cNvPr>
          <p:cNvCxnSpPr>
            <a:cxnSpLocks/>
          </p:cNvCxnSpPr>
          <p:nvPr/>
        </p:nvCxnSpPr>
        <p:spPr>
          <a:xfrm>
            <a:off x="10493822" y="644913"/>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97B901-78D0-4487-9323-8C5C28088709}"/>
              </a:ext>
            </a:extLst>
          </p:cNvPr>
          <p:cNvCxnSpPr>
            <a:cxnSpLocks/>
          </p:cNvCxnSpPr>
          <p:nvPr/>
        </p:nvCxnSpPr>
        <p:spPr>
          <a:xfrm>
            <a:off x="11727539" y="630220"/>
            <a:ext cx="0" cy="1973943"/>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814124-7EF6-4B42-9A63-B44AF90075D1}"/>
              </a:ext>
            </a:extLst>
          </p:cNvPr>
          <p:cNvSpPr txBox="1"/>
          <p:nvPr/>
        </p:nvSpPr>
        <p:spPr>
          <a:xfrm>
            <a:off x="50794" y="1398386"/>
            <a:ext cx="740229" cy="369332"/>
          </a:xfrm>
          <a:prstGeom prst="rect">
            <a:avLst/>
          </a:prstGeom>
          <a:noFill/>
        </p:spPr>
        <p:txBody>
          <a:bodyPr wrap="square" rtlCol="0">
            <a:spAutoFit/>
          </a:bodyPr>
          <a:lstStyle/>
          <a:p>
            <a:r>
              <a:rPr lang="en-US" dirty="0"/>
              <a:t>name</a:t>
            </a:r>
            <a:endParaRPr lang="en-PK" dirty="0"/>
          </a:p>
        </p:txBody>
      </p:sp>
      <p:sp>
        <p:nvSpPr>
          <p:cNvPr id="23" name="TextBox 22">
            <a:extLst>
              <a:ext uri="{FF2B5EF4-FFF2-40B4-BE49-F238E27FC236}">
                <a16:creationId xmlns:a16="http://schemas.microsoft.com/office/drawing/2014/main" id="{64756D9C-E0CA-4344-90FA-8EB61CC7BCA4}"/>
              </a:ext>
            </a:extLst>
          </p:cNvPr>
          <p:cNvSpPr txBox="1"/>
          <p:nvPr/>
        </p:nvSpPr>
        <p:spPr>
          <a:xfrm>
            <a:off x="849080" y="1391910"/>
            <a:ext cx="740229" cy="369332"/>
          </a:xfrm>
          <a:prstGeom prst="rect">
            <a:avLst/>
          </a:prstGeom>
          <a:noFill/>
        </p:spPr>
        <p:txBody>
          <a:bodyPr wrap="square" rtlCol="0">
            <a:spAutoFit/>
          </a:bodyPr>
          <a:lstStyle/>
          <a:p>
            <a:r>
              <a:rPr lang="en-US" dirty="0"/>
              <a:t>ID</a:t>
            </a:r>
            <a:endParaRPr lang="en-PK" dirty="0"/>
          </a:p>
        </p:txBody>
      </p:sp>
      <p:sp>
        <p:nvSpPr>
          <p:cNvPr id="24" name="TextBox 23">
            <a:extLst>
              <a:ext uri="{FF2B5EF4-FFF2-40B4-BE49-F238E27FC236}">
                <a16:creationId xmlns:a16="http://schemas.microsoft.com/office/drawing/2014/main" id="{699AD8CE-95AC-4092-9B7C-340F422AEBEC}"/>
              </a:ext>
            </a:extLst>
          </p:cNvPr>
          <p:cNvSpPr txBox="1"/>
          <p:nvPr/>
        </p:nvSpPr>
        <p:spPr>
          <a:xfrm>
            <a:off x="1353445" y="1398386"/>
            <a:ext cx="1516746" cy="307777"/>
          </a:xfrm>
          <a:prstGeom prst="rect">
            <a:avLst/>
          </a:prstGeom>
          <a:noFill/>
        </p:spPr>
        <p:txBody>
          <a:bodyPr wrap="square" rtlCol="0">
            <a:spAutoFit/>
          </a:bodyPr>
          <a:lstStyle/>
          <a:p>
            <a:r>
              <a:rPr lang="en-US" sz="1400" dirty="0" err="1"/>
              <a:t>T_departure</a:t>
            </a:r>
            <a:endParaRPr lang="en-PK" sz="1400" dirty="0"/>
          </a:p>
        </p:txBody>
      </p:sp>
      <p:sp>
        <p:nvSpPr>
          <p:cNvPr id="25" name="TextBox 24">
            <a:extLst>
              <a:ext uri="{FF2B5EF4-FFF2-40B4-BE49-F238E27FC236}">
                <a16:creationId xmlns:a16="http://schemas.microsoft.com/office/drawing/2014/main" id="{5D42D2ED-8A4D-4BE6-9A72-767A9E9FB625}"/>
              </a:ext>
            </a:extLst>
          </p:cNvPr>
          <p:cNvSpPr txBox="1"/>
          <p:nvPr/>
        </p:nvSpPr>
        <p:spPr>
          <a:xfrm>
            <a:off x="2474678" y="1345269"/>
            <a:ext cx="740229" cy="369332"/>
          </a:xfrm>
          <a:prstGeom prst="rect">
            <a:avLst/>
          </a:prstGeom>
          <a:noFill/>
        </p:spPr>
        <p:txBody>
          <a:bodyPr wrap="square" rtlCol="0">
            <a:spAutoFit/>
          </a:bodyPr>
          <a:lstStyle/>
          <a:p>
            <a:r>
              <a:rPr lang="en-US" dirty="0"/>
              <a:t>Freq</a:t>
            </a:r>
            <a:endParaRPr lang="en-PK" dirty="0"/>
          </a:p>
        </p:txBody>
      </p:sp>
      <p:sp>
        <p:nvSpPr>
          <p:cNvPr id="26" name="TextBox 25">
            <a:extLst>
              <a:ext uri="{FF2B5EF4-FFF2-40B4-BE49-F238E27FC236}">
                <a16:creationId xmlns:a16="http://schemas.microsoft.com/office/drawing/2014/main" id="{6185B43E-65CA-4006-BFB2-31A2522B6731}"/>
              </a:ext>
            </a:extLst>
          </p:cNvPr>
          <p:cNvSpPr txBox="1"/>
          <p:nvPr/>
        </p:nvSpPr>
        <p:spPr>
          <a:xfrm>
            <a:off x="3156847" y="1359171"/>
            <a:ext cx="740229" cy="646331"/>
          </a:xfrm>
          <a:prstGeom prst="rect">
            <a:avLst/>
          </a:prstGeom>
          <a:noFill/>
        </p:spPr>
        <p:txBody>
          <a:bodyPr wrap="square" rtlCol="0">
            <a:spAutoFit/>
          </a:bodyPr>
          <a:lstStyle/>
          <a:p>
            <a:r>
              <a:rPr lang="en-US" dirty="0"/>
              <a:t>Days</a:t>
            </a:r>
          </a:p>
          <a:p>
            <a:endParaRPr lang="en-PK" dirty="0"/>
          </a:p>
        </p:txBody>
      </p:sp>
      <p:sp>
        <p:nvSpPr>
          <p:cNvPr id="27" name="TextBox 26">
            <a:extLst>
              <a:ext uri="{FF2B5EF4-FFF2-40B4-BE49-F238E27FC236}">
                <a16:creationId xmlns:a16="http://schemas.microsoft.com/office/drawing/2014/main" id="{43A8C29A-785D-4C5F-BC85-DAC14CE84049}"/>
              </a:ext>
            </a:extLst>
          </p:cNvPr>
          <p:cNvSpPr txBox="1"/>
          <p:nvPr/>
        </p:nvSpPr>
        <p:spPr>
          <a:xfrm>
            <a:off x="3882560" y="1358725"/>
            <a:ext cx="740229" cy="646331"/>
          </a:xfrm>
          <a:prstGeom prst="rect">
            <a:avLst/>
          </a:prstGeom>
          <a:noFill/>
        </p:spPr>
        <p:txBody>
          <a:bodyPr wrap="square" rtlCol="0">
            <a:spAutoFit/>
          </a:bodyPr>
          <a:lstStyle/>
          <a:p>
            <a:r>
              <a:rPr lang="en-US" dirty="0"/>
              <a:t>Type</a:t>
            </a:r>
          </a:p>
          <a:p>
            <a:endParaRPr lang="en-PK" dirty="0"/>
          </a:p>
        </p:txBody>
      </p:sp>
      <p:sp>
        <p:nvSpPr>
          <p:cNvPr id="28" name="TextBox 27">
            <a:extLst>
              <a:ext uri="{FF2B5EF4-FFF2-40B4-BE49-F238E27FC236}">
                <a16:creationId xmlns:a16="http://schemas.microsoft.com/office/drawing/2014/main" id="{F4643E56-51D6-4CAD-9BD8-5FA16D8150F4}"/>
              </a:ext>
            </a:extLst>
          </p:cNvPr>
          <p:cNvSpPr txBox="1"/>
          <p:nvPr/>
        </p:nvSpPr>
        <p:spPr>
          <a:xfrm>
            <a:off x="4477642" y="1345269"/>
            <a:ext cx="740229" cy="369332"/>
          </a:xfrm>
          <a:prstGeom prst="rect">
            <a:avLst/>
          </a:prstGeom>
          <a:noFill/>
        </p:spPr>
        <p:txBody>
          <a:bodyPr wrap="square" rtlCol="0">
            <a:spAutoFit/>
          </a:bodyPr>
          <a:lstStyle/>
          <a:p>
            <a:r>
              <a:rPr lang="en-US" dirty="0"/>
              <a:t>Dur</a:t>
            </a:r>
            <a:endParaRPr lang="en-PK" dirty="0"/>
          </a:p>
        </p:txBody>
      </p:sp>
      <p:sp>
        <p:nvSpPr>
          <p:cNvPr id="29" name="TextBox 28">
            <a:extLst>
              <a:ext uri="{FF2B5EF4-FFF2-40B4-BE49-F238E27FC236}">
                <a16:creationId xmlns:a16="http://schemas.microsoft.com/office/drawing/2014/main" id="{CB5E5F63-D2A8-4E50-A7AF-3C8D1BDEBD2F}"/>
              </a:ext>
            </a:extLst>
          </p:cNvPr>
          <p:cNvSpPr txBox="1"/>
          <p:nvPr/>
        </p:nvSpPr>
        <p:spPr>
          <a:xfrm>
            <a:off x="5123533" y="1358725"/>
            <a:ext cx="1023256" cy="646331"/>
          </a:xfrm>
          <a:prstGeom prst="rect">
            <a:avLst/>
          </a:prstGeom>
          <a:noFill/>
        </p:spPr>
        <p:txBody>
          <a:bodyPr wrap="square" rtlCol="0">
            <a:spAutoFit/>
          </a:bodyPr>
          <a:lstStyle/>
          <a:p>
            <a:r>
              <a:rPr lang="en-US" dirty="0" err="1"/>
              <a:t>C_arrival</a:t>
            </a:r>
            <a:endParaRPr lang="en-US" dirty="0"/>
          </a:p>
          <a:p>
            <a:endParaRPr lang="en-PK" dirty="0"/>
          </a:p>
        </p:txBody>
      </p:sp>
      <p:sp>
        <p:nvSpPr>
          <p:cNvPr id="31" name="TextBox 30">
            <a:extLst>
              <a:ext uri="{FF2B5EF4-FFF2-40B4-BE49-F238E27FC236}">
                <a16:creationId xmlns:a16="http://schemas.microsoft.com/office/drawing/2014/main" id="{0B56D544-3390-43D6-A09A-5814CA2825A6}"/>
              </a:ext>
            </a:extLst>
          </p:cNvPr>
          <p:cNvSpPr txBox="1"/>
          <p:nvPr/>
        </p:nvSpPr>
        <p:spPr>
          <a:xfrm>
            <a:off x="6183072" y="1358725"/>
            <a:ext cx="1618342" cy="369332"/>
          </a:xfrm>
          <a:prstGeom prst="rect">
            <a:avLst/>
          </a:prstGeom>
          <a:noFill/>
        </p:spPr>
        <p:txBody>
          <a:bodyPr wrap="square" rtlCol="0">
            <a:spAutoFit/>
          </a:bodyPr>
          <a:lstStyle/>
          <a:p>
            <a:r>
              <a:rPr lang="en-US" dirty="0" err="1"/>
              <a:t>C_departure</a:t>
            </a:r>
            <a:endParaRPr lang="en-US" dirty="0"/>
          </a:p>
        </p:txBody>
      </p:sp>
      <p:sp>
        <p:nvSpPr>
          <p:cNvPr id="33" name="TextBox 32">
            <a:extLst>
              <a:ext uri="{FF2B5EF4-FFF2-40B4-BE49-F238E27FC236}">
                <a16:creationId xmlns:a16="http://schemas.microsoft.com/office/drawing/2014/main" id="{D052C558-7E8D-4DE2-96A0-DDC9A20E8229}"/>
              </a:ext>
            </a:extLst>
          </p:cNvPr>
          <p:cNvSpPr txBox="1"/>
          <p:nvPr/>
        </p:nvSpPr>
        <p:spPr>
          <a:xfrm>
            <a:off x="8229594" y="1345269"/>
            <a:ext cx="740229" cy="646331"/>
          </a:xfrm>
          <a:prstGeom prst="rect">
            <a:avLst/>
          </a:prstGeom>
          <a:noFill/>
        </p:spPr>
        <p:txBody>
          <a:bodyPr wrap="square" rtlCol="0">
            <a:spAutoFit/>
          </a:bodyPr>
          <a:lstStyle/>
          <a:p>
            <a:r>
              <a:rPr lang="en-US" dirty="0" err="1"/>
              <a:t>costB</a:t>
            </a:r>
            <a:endParaRPr lang="en-US" dirty="0"/>
          </a:p>
          <a:p>
            <a:endParaRPr lang="en-PK" dirty="0"/>
          </a:p>
        </p:txBody>
      </p:sp>
      <p:sp>
        <p:nvSpPr>
          <p:cNvPr id="34" name="TextBox 33">
            <a:extLst>
              <a:ext uri="{FF2B5EF4-FFF2-40B4-BE49-F238E27FC236}">
                <a16:creationId xmlns:a16="http://schemas.microsoft.com/office/drawing/2014/main" id="{4C1D1D3A-58D4-4DA1-B6B9-DD2B0D53E73B}"/>
              </a:ext>
            </a:extLst>
          </p:cNvPr>
          <p:cNvSpPr txBox="1"/>
          <p:nvPr/>
        </p:nvSpPr>
        <p:spPr>
          <a:xfrm>
            <a:off x="7598220" y="1345269"/>
            <a:ext cx="740229" cy="646331"/>
          </a:xfrm>
          <a:prstGeom prst="rect">
            <a:avLst/>
          </a:prstGeom>
          <a:noFill/>
        </p:spPr>
        <p:txBody>
          <a:bodyPr wrap="square" rtlCol="0">
            <a:spAutoFit/>
          </a:bodyPr>
          <a:lstStyle/>
          <a:p>
            <a:r>
              <a:rPr lang="en-US" dirty="0" err="1"/>
              <a:t>dist</a:t>
            </a:r>
            <a:endParaRPr lang="en-US" dirty="0"/>
          </a:p>
          <a:p>
            <a:endParaRPr lang="en-PK" dirty="0"/>
          </a:p>
        </p:txBody>
      </p:sp>
      <p:sp>
        <p:nvSpPr>
          <p:cNvPr id="35" name="TextBox 34">
            <a:extLst>
              <a:ext uri="{FF2B5EF4-FFF2-40B4-BE49-F238E27FC236}">
                <a16:creationId xmlns:a16="http://schemas.microsoft.com/office/drawing/2014/main" id="{4F8B2E3B-AA83-454F-B6C6-67990122B0E8}"/>
              </a:ext>
            </a:extLst>
          </p:cNvPr>
          <p:cNvSpPr txBox="1"/>
          <p:nvPr/>
        </p:nvSpPr>
        <p:spPr>
          <a:xfrm>
            <a:off x="8984337" y="1321128"/>
            <a:ext cx="740229" cy="646331"/>
          </a:xfrm>
          <a:prstGeom prst="rect">
            <a:avLst/>
          </a:prstGeom>
          <a:noFill/>
        </p:spPr>
        <p:txBody>
          <a:bodyPr wrap="square" rtlCol="0">
            <a:spAutoFit/>
          </a:bodyPr>
          <a:lstStyle/>
          <a:p>
            <a:r>
              <a:rPr lang="en-US" dirty="0" err="1"/>
              <a:t>costA</a:t>
            </a:r>
            <a:endParaRPr lang="en-US" dirty="0"/>
          </a:p>
          <a:p>
            <a:endParaRPr lang="en-PK" dirty="0"/>
          </a:p>
        </p:txBody>
      </p:sp>
      <p:sp>
        <p:nvSpPr>
          <p:cNvPr id="36" name="TextBox 35">
            <a:extLst>
              <a:ext uri="{FF2B5EF4-FFF2-40B4-BE49-F238E27FC236}">
                <a16:creationId xmlns:a16="http://schemas.microsoft.com/office/drawing/2014/main" id="{9355CB48-1560-4185-8480-720091E0435B}"/>
              </a:ext>
            </a:extLst>
          </p:cNvPr>
          <p:cNvSpPr txBox="1"/>
          <p:nvPr/>
        </p:nvSpPr>
        <p:spPr>
          <a:xfrm>
            <a:off x="9753593" y="1308720"/>
            <a:ext cx="740229" cy="646331"/>
          </a:xfrm>
          <a:prstGeom prst="rect">
            <a:avLst/>
          </a:prstGeom>
          <a:noFill/>
        </p:spPr>
        <p:txBody>
          <a:bodyPr wrap="square" rtlCol="0">
            <a:spAutoFit/>
          </a:bodyPr>
          <a:lstStyle/>
          <a:p>
            <a:r>
              <a:rPr lang="en-US" dirty="0" err="1"/>
              <a:t>costE</a:t>
            </a:r>
            <a:endParaRPr lang="en-US" dirty="0"/>
          </a:p>
          <a:p>
            <a:endParaRPr lang="en-PK" dirty="0"/>
          </a:p>
        </p:txBody>
      </p:sp>
      <p:sp>
        <p:nvSpPr>
          <p:cNvPr id="37" name="TextBox 36">
            <a:extLst>
              <a:ext uri="{FF2B5EF4-FFF2-40B4-BE49-F238E27FC236}">
                <a16:creationId xmlns:a16="http://schemas.microsoft.com/office/drawing/2014/main" id="{34E9B550-8135-416E-A8D9-830ADA8420BB}"/>
              </a:ext>
            </a:extLst>
          </p:cNvPr>
          <p:cNvSpPr txBox="1"/>
          <p:nvPr/>
        </p:nvSpPr>
        <p:spPr>
          <a:xfrm>
            <a:off x="10472055" y="1393798"/>
            <a:ext cx="2293250" cy="461665"/>
          </a:xfrm>
          <a:prstGeom prst="rect">
            <a:avLst/>
          </a:prstGeom>
          <a:noFill/>
        </p:spPr>
        <p:txBody>
          <a:bodyPr wrap="square" rtlCol="0">
            <a:spAutoFit/>
          </a:bodyPr>
          <a:lstStyle/>
          <a:p>
            <a:r>
              <a:rPr lang="en-US" sz="1200" dirty="0" err="1"/>
              <a:t>Flights_per_week</a:t>
            </a:r>
            <a:endParaRPr lang="en-US" sz="1200" dirty="0"/>
          </a:p>
          <a:p>
            <a:endParaRPr lang="en-PK" sz="1200" dirty="0"/>
          </a:p>
        </p:txBody>
      </p:sp>
      <p:sp>
        <p:nvSpPr>
          <p:cNvPr id="38" name="TextBox 37">
            <a:extLst>
              <a:ext uri="{FF2B5EF4-FFF2-40B4-BE49-F238E27FC236}">
                <a16:creationId xmlns:a16="http://schemas.microsoft.com/office/drawing/2014/main" id="{7DC44F32-F8D6-4B14-8844-F935E447E4E2}"/>
              </a:ext>
            </a:extLst>
          </p:cNvPr>
          <p:cNvSpPr txBox="1"/>
          <p:nvPr/>
        </p:nvSpPr>
        <p:spPr>
          <a:xfrm>
            <a:off x="11654961" y="1365673"/>
            <a:ext cx="740229" cy="584775"/>
          </a:xfrm>
          <a:prstGeom prst="rect">
            <a:avLst/>
          </a:prstGeom>
          <a:noFill/>
        </p:spPr>
        <p:txBody>
          <a:bodyPr wrap="square" rtlCol="0">
            <a:spAutoFit/>
          </a:bodyPr>
          <a:lstStyle/>
          <a:p>
            <a:r>
              <a:rPr lang="en-US" sz="1600" dirty="0"/>
              <a:t>next</a:t>
            </a:r>
          </a:p>
          <a:p>
            <a:endParaRPr lang="en-PK" sz="1600" dirty="0"/>
          </a:p>
        </p:txBody>
      </p:sp>
      <p:cxnSp>
        <p:nvCxnSpPr>
          <p:cNvPr id="54" name="Straight Arrow Connector 53">
            <a:extLst>
              <a:ext uri="{FF2B5EF4-FFF2-40B4-BE49-F238E27FC236}">
                <a16:creationId xmlns:a16="http://schemas.microsoft.com/office/drawing/2014/main" id="{C7F5EA89-3313-4933-BC3F-5E51BA8537C2}"/>
              </a:ext>
            </a:extLst>
          </p:cNvPr>
          <p:cNvCxnSpPr/>
          <p:nvPr/>
        </p:nvCxnSpPr>
        <p:spPr>
          <a:xfrm>
            <a:off x="11096165" y="2635722"/>
            <a:ext cx="0" cy="969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9B531D9-6C35-4225-98CE-D0909208EA3F}"/>
              </a:ext>
            </a:extLst>
          </p:cNvPr>
          <p:cNvSpPr txBox="1"/>
          <p:nvPr/>
        </p:nvSpPr>
        <p:spPr>
          <a:xfrm>
            <a:off x="3211281" y="45445"/>
            <a:ext cx="5769427" cy="584775"/>
          </a:xfrm>
          <a:prstGeom prst="rect">
            <a:avLst/>
          </a:prstGeom>
          <a:noFill/>
        </p:spPr>
        <p:txBody>
          <a:bodyPr wrap="square" rtlCol="0">
            <a:spAutoFit/>
          </a:bodyPr>
          <a:lstStyle/>
          <a:p>
            <a:r>
              <a:rPr lang="en-US" sz="3200" b="1" u="sng" dirty="0">
                <a:solidFill>
                  <a:srgbClr val="FFC000"/>
                </a:solidFill>
                <a:latin typeface="Arial Black" panose="020B0A04020102020204" pitchFamily="34" charset="0"/>
              </a:rPr>
              <a:t>Flights Node structure</a:t>
            </a:r>
            <a:endParaRPr lang="en-PK" sz="3200" b="1" u="sng" dirty="0">
              <a:solidFill>
                <a:srgbClr val="FFC000"/>
              </a:solidFill>
              <a:latin typeface="Arial Black" panose="020B0A04020102020204" pitchFamily="34" charset="0"/>
            </a:endParaRPr>
          </a:p>
        </p:txBody>
      </p:sp>
      <p:pic>
        <p:nvPicPr>
          <p:cNvPr id="18" name="Picture 17">
            <a:extLst>
              <a:ext uri="{FF2B5EF4-FFF2-40B4-BE49-F238E27FC236}">
                <a16:creationId xmlns:a16="http://schemas.microsoft.com/office/drawing/2014/main" id="{B4BBFE8D-4EB3-488D-A67C-0CDF0C8CC723}"/>
              </a:ext>
            </a:extLst>
          </p:cNvPr>
          <p:cNvPicPr>
            <a:picLocks noChangeAspect="1"/>
          </p:cNvPicPr>
          <p:nvPr/>
        </p:nvPicPr>
        <p:blipFill>
          <a:blip r:embed="rId2"/>
          <a:stretch>
            <a:fillRect/>
          </a:stretch>
        </p:blipFill>
        <p:spPr>
          <a:xfrm>
            <a:off x="1952160" y="2759766"/>
            <a:ext cx="7979239" cy="3486726"/>
          </a:xfrm>
          <a:prstGeom prst="rect">
            <a:avLst/>
          </a:prstGeom>
        </p:spPr>
      </p:pic>
    </p:spTree>
    <p:extLst>
      <p:ext uri="{BB962C8B-B14F-4D97-AF65-F5344CB8AC3E}">
        <p14:creationId xmlns:p14="http://schemas.microsoft.com/office/powerpoint/2010/main" val="2364131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247B7F-009F-409B-8D32-A610D6582A94}"/>
              </a:ext>
            </a:extLst>
          </p:cNvPr>
          <p:cNvSpPr/>
          <p:nvPr/>
        </p:nvSpPr>
        <p:spPr>
          <a:xfrm>
            <a:off x="332023" y="999672"/>
            <a:ext cx="6821714" cy="1959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3" name="Straight Connector 2">
            <a:extLst>
              <a:ext uri="{FF2B5EF4-FFF2-40B4-BE49-F238E27FC236}">
                <a16:creationId xmlns:a16="http://schemas.microsoft.com/office/drawing/2014/main" id="{7B3A8763-7B33-42D0-9011-8C87CC37F002}"/>
              </a:ext>
            </a:extLst>
          </p:cNvPr>
          <p:cNvCxnSpPr>
            <a:cxnSpLocks/>
          </p:cNvCxnSpPr>
          <p:nvPr/>
        </p:nvCxnSpPr>
        <p:spPr>
          <a:xfrm>
            <a:off x="1072251" y="999672"/>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4672F52-896D-4F9A-86A1-B82D9949EA14}"/>
              </a:ext>
            </a:extLst>
          </p:cNvPr>
          <p:cNvCxnSpPr>
            <a:cxnSpLocks/>
          </p:cNvCxnSpPr>
          <p:nvPr/>
        </p:nvCxnSpPr>
        <p:spPr>
          <a:xfrm>
            <a:off x="2059222" y="985157"/>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DAE9F98-086E-44CB-BBCE-694B9A4870DA}"/>
              </a:ext>
            </a:extLst>
          </p:cNvPr>
          <p:cNvCxnSpPr>
            <a:cxnSpLocks/>
          </p:cNvCxnSpPr>
          <p:nvPr/>
        </p:nvCxnSpPr>
        <p:spPr>
          <a:xfrm>
            <a:off x="2893793" y="985157"/>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2A6B9FB-685C-4C62-989A-81D1CD48D834}"/>
              </a:ext>
            </a:extLst>
          </p:cNvPr>
          <p:cNvCxnSpPr>
            <a:cxnSpLocks/>
          </p:cNvCxnSpPr>
          <p:nvPr/>
        </p:nvCxnSpPr>
        <p:spPr>
          <a:xfrm>
            <a:off x="3815447" y="992414"/>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62871E-0A44-486D-B8E0-4D17AF6FAF49}"/>
              </a:ext>
            </a:extLst>
          </p:cNvPr>
          <p:cNvCxnSpPr>
            <a:cxnSpLocks/>
          </p:cNvCxnSpPr>
          <p:nvPr/>
        </p:nvCxnSpPr>
        <p:spPr>
          <a:xfrm>
            <a:off x="4548419" y="985157"/>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C31473-B550-4574-A322-23E48940FB8A}"/>
              </a:ext>
            </a:extLst>
          </p:cNvPr>
          <p:cNvCxnSpPr>
            <a:cxnSpLocks/>
          </p:cNvCxnSpPr>
          <p:nvPr/>
        </p:nvCxnSpPr>
        <p:spPr>
          <a:xfrm>
            <a:off x="5724072" y="1014368"/>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1836C9-DCB0-439D-95C4-FFE6FE5383BA}"/>
              </a:ext>
            </a:extLst>
          </p:cNvPr>
          <p:cNvCxnSpPr>
            <a:cxnSpLocks/>
          </p:cNvCxnSpPr>
          <p:nvPr/>
        </p:nvCxnSpPr>
        <p:spPr>
          <a:xfrm>
            <a:off x="6326422" y="985157"/>
            <a:ext cx="0" cy="1973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FF5D01-B3DC-447A-81EB-83C9B94DB630}"/>
              </a:ext>
            </a:extLst>
          </p:cNvPr>
          <p:cNvSpPr txBox="1"/>
          <p:nvPr/>
        </p:nvSpPr>
        <p:spPr>
          <a:xfrm>
            <a:off x="332022" y="1767838"/>
            <a:ext cx="740229" cy="369332"/>
          </a:xfrm>
          <a:prstGeom prst="rect">
            <a:avLst/>
          </a:prstGeom>
          <a:noFill/>
        </p:spPr>
        <p:txBody>
          <a:bodyPr wrap="square" rtlCol="0">
            <a:spAutoFit/>
          </a:bodyPr>
          <a:lstStyle/>
          <a:p>
            <a:r>
              <a:rPr lang="en-US" dirty="0"/>
              <a:t>seats</a:t>
            </a:r>
            <a:endParaRPr lang="en-PK" dirty="0"/>
          </a:p>
        </p:txBody>
      </p:sp>
      <p:sp>
        <p:nvSpPr>
          <p:cNvPr id="18" name="TextBox 17">
            <a:extLst>
              <a:ext uri="{FF2B5EF4-FFF2-40B4-BE49-F238E27FC236}">
                <a16:creationId xmlns:a16="http://schemas.microsoft.com/office/drawing/2014/main" id="{12004C79-4211-4D39-AEE1-908CC1033C03}"/>
              </a:ext>
            </a:extLst>
          </p:cNvPr>
          <p:cNvSpPr txBox="1"/>
          <p:nvPr/>
        </p:nvSpPr>
        <p:spPr>
          <a:xfrm>
            <a:off x="1072251" y="1760887"/>
            <a:ext cx="1016000" cy="369332"/>
          </a:xfrm>
          <a:prstGeom prst="rect">
            <a:avLst/>
          </a:prstGeom>
          <a:noFill/>
        </p:spPr>
        <p:txBody>
          <a:bodyPr wrap="square" rtlCol="0">
            <a:spAutoFit/>
          </a:bodyPr>
          <a:lstStyle/>
          <a:p>
            <a:r>
              <a:rPr lang="en-US" dirty="0" err="1"/>
              <a:t>seat_B</a:t>
            </a:r>
            <a:endParaRPr lang="en-PK" dirty="0"/>
          </a:p>
        </p:txBody>
      </p:sp>
      <p:sp>
        <p:nvSpPr>
          <p:cNvPr id="19" name="TextBox 18">
            <a:extLst>
              <a:ext uri="{FF2B5EF4-FFF2-40B4-BE49-F238E27FC236}">
                <a16:creationId xmlns:a16="http://schemas.microsoft.com/office/drawing/2014/main" id="{28A3130F-F9A3-4657-8584-502878E470FE}"/>
              </a:ext>
            </a:extLst>
          </p:cNvPr>
          <p:cNvSpPr txBox="1"/>
          <p:nvPr/>
        </p:nvSpPr>
        <p:spPr>
          <a:xfrm>
            <a:off x="2080993" y="1792446"/>
            <a:ext cx="1516746" cy="369332"/>
          </a:xfrm>
          <a:prstGeom prst="rect">
            <a:avLst/>
          </a:prstGeom>
          <a:noFill/>
        </p:spPr>
        <p:txBody>
          <a:bodyPr wrap="square" rtlCol="0">
            <a:spAutoFit/>
          </a:bodyPr>
          <a:lstStyle/>
          <a:p>
            <a:r>
              <a:rPr lang="en-US" dirty="0" err="1"/>
              <a:t>seat_A</a:t>
            </a:r>
            <a:endParaRPr lang="en-PK" dirty="0"/>
          </a:p>
        </p:txBody>
      </p:sp>
      <p:sp>
        <p:nvSpPr>
          <p:cNvPr id="20" name="TextBox 19">
            <a:extLst>
              <a:ext uri="{FF2B5EF4-FFF2-40B4-BE49-F238E27FC236}">
                <a16:creationId xmlns:a16="http://schemas.microsoft.com/office/drawing/2014/main" id="{4D6129C7-921E-4B92-920A-EB433FE5CB54}"/>
              </a:ext>
            </a:extLst>
          </p:cNvPr>
          <p:cNvSpPr txBox="1"/>
          <p:nvPr/>
        </p:nvSpPr>
        <p:spPr>
          <a:xfrm>
            <a:off x="3002643" y="1758708"/>
            <a:ext cx="1182914" cy="369332"/>
          </a:xfrm>
          <a:prstGeom prst="rect">
            <a:avLst/>
          </a:prstGeom>
          <a:noFill/>
        </p:spPr>
        <p:txBody>
          <a:bodyPr wrap="square" rtlCol="0">
            <a:spAutoFit/>
          </a:bodyPr>
          <a:lstStyle/>
          <a:p>
            <a:r>
              <a:rPr lang="en-US" dirty="0" err="1"/>
              <a:t>seat_E</a:t>
            </a:r>
            <a:endParaRPr lang="en-PK" dirty="0"/>
          </a:p>
        </p:txBody>
      </p:sp>
      <p:sp>
        <p:nvSpPr>
          <p:cNvPr id="21" name="TextBox 20">
            <a:extLst>
              <a:ext uri="{FF2B5EF4-FFF2-40B4-BE49-F238E27FC236}">
                <a16:creationId xmlns:a16="http://schemas.microsoft.com/office/drawing/2014/main" id="{455DC7D1-6B4A-48CA-8A9A-FC36DF1D4A07}"/>
              </a:ext>
            </a:extLst>
          </p:cNvPr>
          <p:cNvSpPr txBox="1"/>
          <p:nvPr/>
        </p:nvSpPr>
        <p:spPr>
          <a:xfrm>
            <a:off x="3790053" y="1767838"/>
            <a:ext cx="910772" cy="646331"/>
          </a:xfrm>
          <a:prstGeom prst="rect">
            <a:avLst/>
          </a:prstGeom>
          <a:noFill/>
        </p:spPr>
        <p:txBody>
          <a:bodyPr wrap="square" rtlCol="0">
            <a:spAutoFit/>
          </a:bodyPr>
          <a:lstStyle/>
          <a:p>
            <a:r>
              <a:rPr lang="en-US" dirty="0" err="1"/>
              <a:t>F_Day</a:t>
            </a:r>
            <a:endParaRPr lang="en-US" dirty="0"/>
          </a:p>
          <a:p>
            <a:endParaRPr lang="en-PK" dirty="0"/>
          </a:p>
        </p:txBody>
      </p:sp>
      <p:sp>
        <p:nvSpPr>
          <p:cNvPr id="22" name="TextBox 21">
            <a:extLst>
              <a:ext uri="{FF2B5EF4-FFF2-40B4-BE49-F238E27FC236}">
                <a16:creationId xmlns:a16="http://schemas.microsoft.com/office/drawing/2014/main" id="{D74CB249-CBF3-4A1F-9D89-EF178C1545DE}"/>
              </a:ext>
            </a:extLst>
          </p:cNvPr>
          <p:cNvSpPr txBox="1"/>
          <p:nvPr/>
        </p:nvSpPr>
        <p:spPr>
          <a:xfrm>
            <a:off x="4521194" y="1755714"/>
            <a:ext cx="1364343" cy="646331"/>
          </a:xfrm>
          <a:prstGeom prst="rect">
            <a:avLst/>
          </a:prstGeom>
          <a:noFill/>
        </p:spPr>
        <p:txBody>
          <a:bodyPr wrap="square" rtlCol="0">
            <a:spAutoFit/>
          </a:bodyPr>
          <a:lstStyle/>
          <a:p>
            <a:r>
              <a:rPr lang="en-US" dirty="0" err="1"/>
              <a:t>passangers</a:t>
            </a:r>
            <a:endParaRPr lang="en-US" dirty="0"/>
          </a:p>
          <a:p>
            <a:endParaRPr lang="en-PK" dirty="0"/>
          </a:p>
        </p:txBody>
      </p:sp>
      <p:sp>
        <p:nvSpPr>
          <p:cNvPr id="23" name="TextBox 22">
            <a:extLst>
              <a:ext uri="{FF2B5EF4-FFF2-40B4-BE49-F238E27FC236}">
                <a16:creationId xmlns:a16="http://schemas.microsoft.com/office/drawing/2014/main" id="{49394118-CD2C-4FE4-B795-ED88D354A5E6}"/>
              </a:ext>
            </a:extLst>
          </p:cNvPr>
          <p:cNvSpPr txBox="1"/>
          <p:nvPr/>
        </p:nvSpPr>
        <p:spPr>
          <a:xfrm>
            <a:off x="5858323" y="1801977"/>
            <a:ext cx="740229" cy="369332"/>
          </a:xfrm>
          <a:prstGeom prst="rect">
            <a:avLst/>
          </a:prstGeom>
          <a:noFill/>
        </p:spPr>
        <p:txBody>
          <a:bodyPr wrap="square" rtlCol="0">
            <a:spAutoFit/>
          </a:bodyPr>
          <a:lstStyle/>
          <a:p>
            <a:r>
              <a:rPr lang="en-US" dirty="0"/>
              <a:t>Q</a:t>
            </a:r>
            <a:endParaRPr lang="en-PK" dirty="0"/>
          </a:p>
        </p:txBody>
      </p:sp>
      <p:sp>
        <p:nvSpPr>
          <p:cNvPr id="24" name="TextBox 23">
            <a:extLst>
              <a:ext uri="{FF2B5EF4-FFF2-40B4-BE49-F238E27FC236}">
                <a16:creationId xmlns:a16="http://schemas.microsoft.com/office/drawing/2014/main" id="{1E309630-3864-4EA7-B07E-191DA54F2B52}"/>
              </a:ext>
            </a:extLst>
          </p:cNvPr>
          <p:cNvSpPr txBox="1"/>
          <p:nvPr/>
        </p:nvSpPr>
        <p:spPr>
          <a:xfrm>
            <a:off x="6489703" y="1755713"/>
            <a:ext cx="1023256" cy="646331"/>
          </a:xfrm>
          <a:prstGeom prst="rect">
            <a:avLst/>
          </a:prstGeom>
          <a:noFill/>
        </p:spPr>
        <p:txBody>
          <a:bodyPr wrap="square" rtlCol="0">
            <a:spAutoFit/>
          </a:bodyPr>
          <a:lstStyle/>
          <a:p>
            <a:r>
              <a:rPr lang="en-US" dirty="0"/>
              <a:t>next</a:t>
            </a:r>
          </a:p>
          <a:p>
            <a:endParaRPr lang="en-PK" dirty="0"/>
          </a:p>
        </p:txBody>
      </p:sp>
      <p:sp>
        <p:nvSpPr>
          <p:cNvPr id="33" name="TextBox 32">
            <a:extLst>
              <a:ext uri="{FF2B5EF4-FFF2-40B4-BE49-F238E27FC236}">
                <a16:creationId xmlns:a16="http://schemas.microsoft.com/office/drawing/2014/main" id="{B16759E3-1FD7-4AB4-B6B7-FDB912234C0B}"/>
              </a:ext>
            </a:extLst>
          </p:cNvPr>
          <p:cNvSpPr txBox="1"/>
          <p:nvPr/>
        </p:nvSpPr>
        <p:spPr>
          <a:xfrm>
            <a:off x="2911020" y="209668"/>
            <a:ext cx="6369959" cy="523220"/>
          </a:xfrm>
          <a:prstGeom prst="rect">
            <a:avLst/>
          </a:prstGeom>
          <a:noFill/>
        </p:spPr>
        <p:txBody>
          <a:bodyPr wrap="square" rtlCol="0">
            <a:spAutoFit/>
          </a:bodyPr>
          <a:lstStyle/>
          <a:p>
            <a:r>
              <a:rPr lang="en-US" sz="2800" b="1" u="sng" dirty="0">
                <a:solidFill>
                  <a:srgbClr val="FFC000"/>
                </a:solidFill>
                <a:latin typeface="Arial Black" panose="020B0A04020102020204" pitchFamily="34" charset="0"/>
              </a:rPr>
              <a:t>Flight per week Node structure</a:t>
            </a:r>
            <a:endParaRPr lang="en-PK" sz="2800" b="1" u="sng" dirty="0">
              <a:solidFill>
                <a:srgbClr val="FFC000"/>
              </a:solidFill>
              <a:latin typeface="Arial Black" panose="020B0A04020102020204" pitchFamily="34" charset="0"/>
            </a:endParaRPr>
          </a:p>
        </p:txBody>
      </p:sp>
      <p:cxnSp>
        <p:nvCxnSpPr>
          <p:cNvPr id="35" name="Straight Arrow Connector 34">
            <a:extLst>
              <a:ext uri="{FF2B5EF4-FFF2-40B4-BE49-F238E27FC236}">
                <a16:creationId xmlns:a16="http://schemas.microsoft.com/office/drawing/2014/main" id="{A4DBC4E7-B6E9-4E03-A366-8FFE70B1AB9D}"/>
              </a:ext>
            </a:extLst>
          </p:cNvPr>
          <p:cNvCxnSpPr>
            <a:cxnSpLocks/>
          </p:cNvCxnSpPr>
          <p:nvPr/>
        </p:nvCxnSpPr>
        <p:spPr>
          <a:xfrm>
            <a:off x="5092708" y="2959100"/>
            <a:ext cx="0" cy="1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9A930A-2499-46D5-BF64-F751DED8CF0B}"/>
              </a:ext>
            </a:extLst>
          </p:cNvPr>
          <p:cNvCxnSpPr>
            <a:cxnSpLocks/>
          </p:cNvCxnSpPr>
          <p:nvPr/>
        </p:nvCxnSpPr>
        <p:spPr>
          <a:xfrm>
            <a:off x="6014365" y="2959100"/>
            <a:ext cx="0" cy="1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9792169-7AEC-42CD-8B57-A2360A6A0E02}"/>
              </a:ext>
            </a:extLst>
          </p:cNvPr>
          <p:cNvPicPr>
            <a:picLocks noChangeAspect="1"/>
          </p:cNvPicPr>
          <p:nvPr/>
        </p:nvPicPr>
        <p:blipFill>
          <a:blip r:embed="rId2"/>
          <a:stretch>
            <a:fillRect/>
          </a:stretch>
        </p:blipFill>
        <p:spPr>
          <a:xfrm>
            <a:off x="709395" y="3270407"/>
            <a:ext cx="8103040" cy="2602436"/>
          </a:xfrm>
          <a:prstGeom prst="rect">
            <a:avLst/>
          </a:prstGeom>
        </p:spPr>
      </p:pic>
    </p:spTree>
    <p:extLst>
      <p:ext uri="{BB962C8B-B14F-4D97-AF65-F5344CB8AC3E}">
        <p14:creationId xmlns:p14="http://schemas.microsoft.com/office/powerpoint/2010/main" val="993088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90916A-66CC-43FE-A685-FC9025B8A872}"/>
              </a:ext>
            </a:extLst>
          </p:cNvPr>
          <p:cNvSpPr/>
          <p:nvPr/>
        </p:nvSpPr>
        <p:spPr>
          <a:xfrm>
            <a:off x="471719" y="641160"/>
            <a:ext cx="11248561" cy="1959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3" name="Straight Connector 2">
            <a:extLst>
              <a:ext uri="{FF2B5EF4-FFF2-40B4-BE49-F238E27FC236}">
                <a16:creationId xmlns:a16="http://schemas.microsoft.com/office/drawing/2014/main" id="{88B10C4E-9459-41E3-91F9-53CDD7A6B7A0}"/>
              </a:ext>
            </a:extLst>
          </p:cNvPr>
          <p:cNvCxnSpPr>
            <a:cxnSpLocks/>
          </p:cNvCxnSpPr>
          <p:nvPr/>
        </p:nvCxnSpPr>
        <p:spPr>
          <a:xfrm>
            <a:off x="1211948" y="641160"/>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C88B1D0-D3A9-4A9A-B4D3-5EC1C35BB76F}"/>
              </a:ext>
            </a:extLst>
          </p:cNvPr>
          <p:cNvCxnSpPr>
            <a:cxnSpLocks/>
          </p:cNvCxnSpPr>
          <p:nvPr/>
        </p:nvCxnSpPr>
        <p:spPr>
          <a:xfrm>
            <a:off x="1865089" y="655852"/>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F4ECC86-ACD2-458C-B2B1-6B22AF2D430F}"/>
              </a:ext>
            </a:extLst>
          </p:cNvPr>
          <p:cNvCxnSpPr>
            <a:cxnSpLocks/>
          </p:cNvCxnSpPr>
          <p:nvPr/>
        </p:nvCxnSpPr>
        <p:spPr>
          <a:xfrm>
            <a:off x="2844805" y="641159"/>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7B169B-8EBC-462B-BAFD-5B47DDDB2338}"/>
              </a:ext>
            </a:extLst>
          </p:cNvPr>
          <p:cNvCxnSpPr>
            <a:cxnSpLocks/>
          </p:cNvCxnSpPr>
          <p:nvPr/>
        </p:nvCxnSpPr>
        <p:spPr>
          <a:xfrm>
            <a:off x="3621316" y="641158"/>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70CB435-47D3-4CA5-A34D-737A9FD87566}"/>
              </a:ext>
            </a:extLst>
          </p:cNvPr>
          <p:cNvCxnSpPr>
            <a:cxnSpLocks/>
          </p:cNvCxnSpPr>
          <p:nvPr/>
        </p:nvCxnSpPr>
        <p:spPr>
          <a:xfrm>
            <a:off x="4296230" y="643615"/>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4F2E08-51B9-4E5B-B592-94999C42E456}"/>
              </a:ext>
            </a:extLst>
          </p:cNvPr>
          <p:cNvCxnSpPr>
            <a:cxnSpLocks/>
          </p:cNvCxnSpPr>
          <p:nvPr/>
        </p:nvCxnSpPr>
        <p:spPr>
          <a:xfrm>
            <a:off x="5381184" y="641338"/>
            <a:ext cx="0" cy="1988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444B8A-89B1-4111-8B2D-265AE1D274BF}"/>
              </a:ext>
            </a:extLst>
          </p:cNvPr>
          <p:cNvCxnSpPr>
            <a:cxnSpLocks/>
          </p:cNvCxnSpPr>
          <p:nvPr/>
        </p:nvCxnSpPr>
        <p:spPr>
          <a:xfrm>
            <a:off x="6048822" y="641158"/>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7A2E27-59D3-4238-B90A-E58E1582AEBF}"/>
              </a:ext>
            </a:extLst>
          </p:cNvPr>
          <p:cNvCxnSpPr>
            <a:cxnSpLocks/>
          </p:cNvCxnSpPr>
          <p:nvPr/>
        </p:nvCxnSpPr>
        <p:spPr>
          <a:xfrm>
            <a:off x="7039427" y="641158"/>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8A1777-A9C4-472F-81CD-D349B81D62D9}"/>
              </a:ext>
            </a:extLst>
          </p:cNvPr>
          <p:cNvCxnSpPr>
            <a:cxnSpLocks/>
          </p:cNvCxnSpPr>
          <p:nvPr/>
        </p:nvCxnSpPr>
        <p:spPr>
          <a:xfrm>
            <a:off x="7982863" y="641159"/>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102D30-AB1F-4EA2-9936-DD5F44C2C34C}"/>
              </a:ext>
            </a:extLst>
          </p:cNvPr>
          <p:cNvCxnSpPr>
            <a:cxnSpLocks/>
          </p:cNvCxnSpPr>
          <p:nvPr/>
        </p:nvCxnSpPr>
        <p:spPr>
          <a:xfrm>
            <a:off x="9020633" y="613275"/>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C566A0-22A3-437F-8EE9-E00D5B1700FC}"/>
              </a:ext>
            </a:extLst>
          </p:cNvPr>
          <p:cNvCxnSpPr>
            <a:cxnSpLocks/>
          </p:cNvCxnSpPr>
          <p:nvPr/>
        </p:nvCxnSpPr>
        <p:spPr>
          <a:xfrm>
            <a:off x="9710059" y="655852"/>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E2E675-37B0-46B1-AB21-EBD9D1F2E99B}"/>
              </a:ext>
            </a:extLst>
          </p:cNvPr>
          <p:cNvCxnSpPr>
            <a:cxnSpLocks/>
          </p:cNvCxnSpPr>
          <p:nvPr/>
        </p:nvCxnSpPr>
        <p:spPr>
          <a:xfrm>
            <a:off x="10283378" y="641158"/>
            <a:ext cx="0" cy="1973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EFD616-D91C-40F8-9A88-95BDA26BE432}"/>
              </a:ext>
            </a:extLst>
          </p:cNvPr>
          <p:cNvCxnSpPr>
            <a:cxnSpLocks/>
          </p:cNvCxnSpPr>
          <p:nvPr/>
        </p:nvCxnSpPr>
        <p:spPr>
          <a:xfrm>
            <a:off x="11125200" y="655852"/>
            <a:ext cx="0" cy="1973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80907D-7885-4451-9F69-4A94281D22BF}"/>
              </a:ext>
            </a:extLst>
          </p:cNvPr>
          <p:cNvSpPr txBox="1"/>
          <p:nvPr/>
        </p:nvSpPr>
        <p:spPr>
          <a:xfrm>
            <a:off x="471719" y="1409326"/>
            <a:ext cx="740229" cy="369332"/>
          </a:xfrm>
          <a:prstGeom prst="rect">
            <a:avLst/>
          </a:prstGeom>
          <a:noFill/>
        </p:spPr>
        <p:txBody>
          <a:bodyPr wrap="square" rtlCol="0">
            <a:spAutoFit/>
          </a:bodyPr>
          <a:lstStyle/>
          <a:p>
            <a:r>
              <a:rPr lang="en-US" dirty="0"/>
              <a:t>Name</a:t>
            </a:r>
            <a:endParaRPr lang="en-PK" dirty="0"/>
          </a:p>
        </p:txBody>
      </p:sp>
      <p:sp>
        <p:nvSpPr>
          <p:cNvPr id="18" name="TextBox 17">
            <a:extLst>
              <a:ext uri="{FF2B5EF4-FFF2-40B4-BE49-F238E27FC236}">
                <a16:creationId xmlns:a16="http://schemas.microsoft.com/office/drawing/2014/main" id="{2AB23592-67AE-493B-B56F-E4FEEC95B05F}"/>
              </a:ext>
            </a:extLst>
          </p:cNvPr>
          <p:cNvSpPr txBox="1"/>
          <p:nvPr/>
        </p:nvSpPr>
        <p:spPr>
          <a:xfrm>
            <a:off x="1211947" y="1404738"/>
            <a:ext cx="740229" cy="369332"/>
          </a:xfrm>
          <a:prstGeom prst="rect">
            <a:avLst/>
          </a:prstGeom>
          <a:noFill/>
        </p:spPr>
        <p:txBody>
          <a:bodyPr wrap="square" rtlCol="0">
            <a:spAutoFit/>
          </a:bodyPr>
          <a:lstStyle/>
          <a:p>
            <a:r>
              <a:rPr lang="en-US" dirty="0"/>
              <a:t>CNIC</a:t>
            </a:r>
            <a:endParaRPr lang="en-PK" dirty="0"/>
          </a:p>
        </p:txBody>
      </p:sp>
      <p:sp>
        <p:nvSpPr>
          <p:cNvPr id="19" name="TextBox 18">
            <a:extLst>
              <a:ext uri="{FF2B5EF4-FFF2-40B4-BE49-F238E27FC236}">
                <a16:creationId xmlns:a16="http://schemas.microsoft.com/office/drawing/2014/main" id="{D8A6D14C-C191-47BA-AE5C-686BDC8AD40D}"/>
              </a:ext>
            </a:extLst>
          </p:cNvPr>
          <p:cNvSpPr txBox="1"/>
          <p:nvPr/>
        </p:nvSpPr>
        <p:spPr>
          <a:xfrm>
            <a:off x="1934031" y="1392016"/>
            <a:ext cx="809171" cy="369332"/>
          </a:xfrm>
          <a:prstGeom prst="rect">
            <a:avLst/>
          </a:prstGeom>
          <a:noFill/>
        </p:spPr>
        <p:txBody>
          <a:bodyPr wrap="square" rtlCol="0">
            <a:spAutoFit/>
          </a:bodyPr>
          <a:lstStyle/>
          <a:p>
            <a:r>
              <a:rPr lang="en-US" dirty="0"/>
              <a:t>Phone</a:t>
            </a:r>
            <a:endParaRPr lang="en-PK" dirty="0"/>
          </a:p>
        </p:txBody>
      </p:sp>
      <p:sp>
        <p:nvSpPr>
          <p:cNvPr id="20" name="TextBox 19">
            <a:extLst>
              <a:ext uri="{FF2B5EF4-FFF2-40B4-BE49-F238E27FC236}">
                <a16:creationId xmlns:a16="http://schemas.microsoft.com/office/drawing/2014/main" id="{CA4D4F3A-90BE-4095-A365-B8788318DC5D}"/>
              </a:ext>
            </a:extLst>
          </p:cNvPr>
          <p:cNvSpPr txBox="1"/>
          <p:nvPr/>
        </p:nvSpPr>
        <p:spPr>
          <a:xfrm>
            <a:off x="2881087" y="1415581"/>
            <a:ext cx="740229" cy="369332"/>
          </a:xfrm>
          <a:prstGeom prst="rect">
            <a:avLst/>
          </a:prstGeom>
          <a:noFill/>
        </p:spPr>
        <p:txBody>
          <a:bodyPr wrap="square" rtlCol="0">
            <a:spAutoFit/>
          </a:bodyPr>
          <a:lstStyle/>
          <a:p>
            <a:r>
              <a:rPr lang="en-US" dirty="0"/>
              <a:t>Email</a:t>
            </a:r>
            <a:endParaRPr lang="en-PK" dirty="0"/>
          </a:p>
        </p:txBody>
      </p:sp>
      <p:sp>
        <p:nvSpPr>
          <p:cNvPr id="21" name="TextBox 20">
            <a:extLst>
              <a:ext uri="{FF2B5EF4-FFF2-40B4-BE49-F238E27FC236}">
                <a16:creationId xmlns:a16="http://schemas.microsoft.com/office/drawing/2014/main" id="{DE408B90-3ABF-4B5E-9E6C-35ACE938F421}"/>
              </a:ext>
            </a:extLst>
          </p:cNvPr>
          <p:cNvSpPr txBox="1"/>
          <p:nvPr/>
        </p:nvSpPr>
        <p:spPr>
          <a:xfrm>
            <a:off x="3675752" y="1380293"/>
            <a:ext cx="740229" cy="646331"/>
          </a:xfrm>
          <a:prstGeom prst="rect">
            <a:avLst/>
          </a:prstGeom>
          <a:noFill/>
        </p:spPr>
        <p:txBody>
          <a:bodyPr wrap="square" rtlCol="0">
            <a:spAutoFit/>
          </a:bodyPr>
          <a:lstStyle/>
          <a:p>
            <a:r>
              <a:rPr lang="en-US" dirty="0"/>
              <a:t>Age</a:t>
            </a:r>
          </a:p>
          <a:p>
            <a:endParaRPr lang="en-PK" dirty="0"/>
          </a:p>
        </p:txBody>
      </p:sp>
      <p:sp>
        <p:nvSpPr>
          <p:cNvPr id="22" name="TextBox 21">
            <a:extLst>
              <a:ext uri="{FF2B5EF4-FFF2-40B4-BE49-F238E27FC236}">
                <a16:creationId xmlns:a16="http://schemas.microsoft.com/office/drawing/2014/main" id="{2071A617-A125-499D-9507-1E58B8AD5E37}"/>
              </a:ext>
            </a:extLst>
          </p:cNvPr>
          <p:cNvSpPr txBox="1"/>
          <p:nvPr/>
        </p:nvSpPr>
        <p:spPr>
          <a:xfrm>
            <a:off x="4303485" y="1369665"/>
            <a:ext cx="1077699" cy="646331"/>
          </a:xfrm>
          <a:prstGeom prst="rect">
            <a:avLst/>
          </a:prstGeom>
          <a:noFill/>
        </p:spPr>
        <p:txBody>
          <a:bodyPr wrap="square" rtlCol="0">
            <a:spAutoFit/>
          </a:bodyPr>
          <a:lstStyle/>
          <a:p>
            <a:r>
              <a:rPr lang="en-US" dirty="0" err="1"/>
              <a:t>Flight_ID</a:t>
            </a:r>
            <a:endParaRPr lang="en-US" dirty="0"/>
          </a:p>
          <a:p>
            <a:endParaRPr lang="en-PK" dirty="0"/>
          </a:p>
        </p:txBody>
      </p:sp>
      <p:sp>
        <p:nvSpPr>
          <p:cNvPr id="23" name="TextBox 22">
            <a:extLst>
              <a:ext uri="{FF2B5EF4-FFF2-40B4-BE49-F238E27FC236}">
                <a16:creationId xmlns:a16="http://schemas.microsoft.com/office/drawing/2014/main" id="{92939775-BF2F-40CE-A790-ADEA1B6914D0}"/>
              </a:ext>
            </a:extLst>
          </p:cNvPr>
          <p:cNvSpPr txBox="1"/>
          <p:nvPr/>
        </p:nvSpPr>
        <p:spPr>
          <a:xfrm>
            <a:off x="5417465" y="1340453"/>
            <a:ext cx="740229" cy="646331"/>
          </a:xfrm>
          <a:prstGeom prst="rect">
            <a:avLst/>
          </a:prstGeom>
          <a:noFill/>
        </p:spPr>
        <p:txBody>
          <a:bodyPr wrap="square" rtlCol="0">
            <a:spAutoFit/>
          </a:bodyPr>
          <a:lstStyle/>
          <a:p>
            <a:r>
              <a:rPr lang="en-US" dirty="0" err="1"/>
              <a:t>seat_type</a:t>
            </a:r>
            <a:endParaRPr lang="en-PK" dirty="0"/>
          </a:p>
        </p:txBody>
      </p:sp>
      <p:sp>
        <p:nvSpPr>
          <p:cNvPr id="24" name="TextBox 23">
            <a:extLst>
              <a:ext uri="{FF2B5EF4-FFF2-40B4-BE49-F238E27FC236}">
                <a16:creationId xmlns:a16="http://schemas.microsoft.com/office/drawing/2014/main" id="{27D098D2-5AFB-47D9-9224-9ED812F16FAF}"/>
              </a:ext>
            </a:extLst>
          </p:cNvPr>
          <p:cNvSpPr txBox="1"/>
          <p:nvPr/>
        </p:nvSpPr>
        <p:spPr>
          <a:xfrm>
            <a:off x="6037948" y="1356208"/>
            <a:ext cx="1023256" cy="646331"/>
          </a:xfrm>
          <a:prstGeom prst="rect">
            <a:avLst/>
          </a:prstGeom>
          <a:noFill/>
        </p:spPr>
        <p:txBody>
          <a:bodyPr wrap="square" rtlCol="0">
            <a:spAutoFit/>
          </a:bodyPr>
          <a:lstStyle/>
          <a:p>
            <a:r>
              <a:rPr lang="en-US" dirty="0" err="1"/>
              <a:t>my_time</a:t>
            </a:r>
            <a:endParaRPr lang="en-US" dirty="0"/>
          </a:p>
          <a:p>
            <a:endParaRPr lang="en-PK" dirty="0"/>
          </a:p>
        </p:txBody>
      </p:sp>
      <p:sp>
        <p:nvSpPr>
          <p:cNvPr id="25" name="TextBox 24">
            <a:extLst>
              <a:ext uri="{FF2B5EF4-FFF2-40B4-BE49-F238E27FC236}">
                <a16:creationId xmlns:a16="http://schemas.microsoft.com/office/drawing/2014/main" id="{5DA1834A-03AA-4701-97BC-E2497536ECBC}"/>
              </a:ext>
            </a:extLst>
          </p:cNvPr>
          <p:cNvSpPr txBox="1"/>
          <p:nvPr/>
        </p:nvSpPr>
        <p:spPr>
          <a:xfrm>
            <a:off x="7024913" y="1356207"/>
            <a:ext cx="1618342" cy="369332"/>
          </a:xfrm>
          <a:prstGeom prst="rect">
            <a:avLst/>
          </a:prstGeom>
          <a:noFill/>
        </p:spPr>
        <p:txBody>
          <a:bodyPr wrap="square" rtlCol="0">
            <a:spAutoFit/>
          </a:bodyPr>
          <a:lstStyle/>
          <a:p>
            <a:r>
              <a:rPr lang="en-US" dirty="0" err="1"/>
              <a:t>my_date</a:t>
            </a:r>
            <a:endParaRPr lang="en-US" dirty="0"/>
          </a:p>
        </p:txBody>
      </p:sp>
      <p:sp>
        <p:nvSpPr>
          <p:cNvPr id="26" name="TextBox 25">
            <a:extLst>
              <a:ext uri="{FF2B5EF4-FFF2-40B4-BE49-F238E27FC236}">
                <a16:creationId xmlns:a16="http://schemas.microsoft.com/office/drawing/2014/main" id="{16F5FC7D-7832-4166-A965-F4E77C39B392}"/>
              </a:ext>
            </a:extLst>
          </p:cNvPr>
          <p:cNvSpPr txBox="1"/>
          <p:nvPr/>
        </p:nvSpPr>
        <p:spPr>
          <a:xfrm>
            <a:off x="8969830" y="1356208"/>
            <a:ext cx="740229" cy="646331"/>
          </a:xfrm>
          <a:prstGeom prst="rect">
            <a:avLst/>
          </a:prstGeom>
          <a:noFill/>
        </p:spPr>
        <p:txBody>
          <a:bodyPr wrap="square" rtlCol="0">
            <a:spAutoFit/>
          </a:bodyPr>
          <a:lstStyle/>
          <a:p>
            <a:r>
              <a:rPr lang="en-US" dirty="0" err="1"/>
              <a:t>B_no</a:t>
            </a:r>
            <a:endParaRPr lang="en-US" dirty="0"/>
          </a:p>
          <a:p>
            <a:endParaRPr lang="en-PK" dirty="0"/>
          </a:p>
        </p:txBody>
      </p:sp>
      <p:sp>
        <p:nvSpPr>
          <p:cNvPr id="27" name="TextBox 26">
            <a:extLst>
              <a:ext uri="{FF2B5EF4-FFF2-40B4-BE49-F238E27FC236}">
                <a16:creationId xmlns:a16="http://schemas.microsoft.com/office/drawing/2014/main" id="{A8226017-B773-4290-8984-843A61A15C5A}"/>
              </a:ext>
            </a:extLst>
          </p:cNvPr>
          <p:cNvSpPr txBox="1"/>
          <p:nvPr/>
        </p:nvSpPr>
        <p:spPr>
          <a:xfrm>
            <a:off x="8019145" y="1356209"/>
            <a:ext cx="1016003" cy="646331"/>
          </a:xfrm>
          <a:prstGeom prst="rect">
            <a:avLst/>
          </a:prstGeom>
          <a:noFill/>
        </p:spPr>
        <p:txBody>
          <a:bodyPr wrap="square" rtlCol="0">
            <a:spAutoFit/>
          </a:bodyPr>
          <a:lstStyle/>
          <a:p>
            <a:r>
              <a:rPr lang="en-US" dirty="0" err="1"/>
              <a:t>my_day</a:t>
            </a:r>
            <a:endParaRPr lang="en-US" dirty="0"/>
          </a:p>
          <a:p>
            <a:endParaRPr lang="en-PK" dirty="0"/>
          </a:p>
        </p:txBody>
      </p:sp>
      <p:sp>
        <p:nvSpPr>
          <p:cNvPr id="28" name="TextBox 27">
            <a:extLst>
              <a:ext uri="{FF2B5EF4-FFF2-40B4-BE49-F238E27FC236}">
                <a16:creationId xmlns:a16="http://schemas.microsoft.com/office/drawing/2014/main" id="{8DF65504-D0C7-4738-8D3A-5F3E81C5E2BE}"/>
              </a:ext>
            </a:extLst>
          </p:cNvPr>
          <p:cNvSpPr txBox="1"/>
          <p:nvPr/>
        </p:nvSpPr>
        <p:spPr>
          <a:xfrm>
            <a:off x="9695547" y="1363464"/>
            <a:ext cx="740229" cy="646331"/>
          </a:xfrm>
          <a:prstGeom prst="rect">
            <a:avLst/>
          </a:prstGeom>
          <a:noFill/>
        </p:spPr>
        <p:txBody>
          <a:bodyPr wrap="square" rtlCol="0">
            <a:spAutoFit/>
          </a:bodyPr>
          <a:lstStyle/>
          <a:p>
            <a:r>
              <a:rPr lang="en-US" dirty="0"/>
              <a:t>Cost</a:t>
            </a:r>
          </a:p>
          <a:p>
            <a:endParaRPr lang="en-PK" dirty="0"/>
          </a:p>
        </p:txBody>
      </p:sp>
      <p:sp>
        <p:nvSpPr>
          <p:cNvPr id="29" name="TextBox 28">
            <a:extLst>
              <a:ext uri="{FF2B5EF4-FFF2-40B4-BE49-F238E27FC236}">
                <a16:creationId xmlns:a16="http://schemas.microsoft.com/office/drawing/2014/main" id="{57C7C234-194C-4842-8525-3F687CE64357}"/>
              </a:ext>
            </a:extLst>
          </p:cNvPr>
          <p:cNvSpPr txBox="1"/>
          <p:nvPr/>
        </p:nvSpPr>
        <p:spPr>
          <a:xfrm>
            <a:off x="10392229" y="1323248"/>
            <a:ext cx="740229" cy="923330"/>
          </a:xfrm>
          <a:prstGeom prst="rect">
            <a:avLst/>
          </a:prstGeom>
          <a:noFill/>
        </p:spPr>
        <p:txBody>
          <a:bodyPr wrap="square" rtlCol="0">
            <a:spAutoFit/>
          </a:bodyPr>
          <a:lstStyle/>
          <a:p>
            <a:r>
              <a:rPr lang="en-US" dirty="0" err="1"/>
              <a:t>Seat_cost</a:t>
            </a:r>
            <a:endParaRPr lang="en-US" dirty="0"/>
          </a:p>
          <a:p>
            <a:endParaRPr lang="en-PK" dirty="0"/>
          </a:p>
        </p:txBody>
      </p:sp>
      <p:sp>
        <p:nvSpPr>
          <p:cNvPr id="30" name="TextBox 29">
            <a:extLst>
              <a:ext uri="{FF2B5EF4-FFF2-40B4-BE49-F238E27FC236}">
                <a16:creationId xmlns:a16="http://schemas.microsoft.com/office/drawing/2014/main" id="{77FA2835-5373-499A-9ECC-C207A1B1747D}"/>
              </a:ext>
            </a:extLst>
          </p:cNvPr>
          <p:cNvSpPr txBox="1"/>
          <p:nvPr/>
        </p:nvSpPr>
        <p:spPr>
          <a:xfrm>
            <a:off x="11156045" y="1404738"/>
            <a:ext cx="624110" cy="646331"/>
          </a:xfrm>
          <a:prstGeom prst="rect">
            <a:avLst/>
          </a:prstGeom>
          <a:noFill/>
        </p:spPr>
        <p:txBody>
          <a:bodyPr wrap="square" rtlCol="0">
            <a:spAutoFit/>
          </a:bodyPr>
          <a:lstStyle/>
          <a:p>
            <a:r>
              <a:rPr lang="en-US" dirty="0"/>
              <a:t>next</a:t>
            </a:r>
          </a:p>
          <a:p>
            <a:endParaRPr lang="en-PK" dirty="0"/>
          </a:p>
        </p:txBody>
      </p:sp>
      <p:sp>
        <p:nvSpPr>
          <p:cNvPr id="33" name="TextBox 32">
            <a:extLst>
              <a:ext uri="{FF2B5EF4-FFF2-40B4-BE49-F238E27FC236}">
                <a16:creationId xmlns:a16="http://schemas.microsoft.com/office/drawing/2014/main" id="{24C679D0-79F9-4AB8-860A-EFBEB240B7EA}"/>
              </a:ext>
            </a:extLst>
          </p:cNvPr>
          <p:cNvSpPr txBox="1"/>
          <p:nvPr/>
        </p:nvSpPr>
        <p:spPr>
          <a:xfrm>
            <a:off x="2928269" y="0"/>
            <a:ext cx="5718619" cy="523220"/>
          </a:xfrm>
          <a:prstGeom prst="rect">
            <a:avLst/>
          </a:prstGeom>
          <a:noFill/>
        </p:spPr>
        <p:txBody>
          <a:bodyPr wrap="square" rtlCol="0">
            <a:spAutoFit/>
          </a:bodyPr>
          <a:lstStyle/>
          <a:p>
            <a:r>
              <a:rPr lang="en-US" sz="2800" b="1" u="sng" dirty="0">
                <a:solidFill>
                  <a:srgbClr val="FFC000"/>
                </a:solidFill>
                <a:latin typeface="Arial Black" panose="020B0A04020102020204" pitchFamily="34" charset="0"/>
              </a:rPr>
              <a:t>passengers Node structure</a:t>
            </a:r>
            <a:endParaRPr lang="en-PK" sz="2800" b="1" u="sng" dirty="0">
              <a:solidFill>
                <a:srgbClr val="FFC000"/>
              </a:solidFill>
              <a:latin typeface="Arial Black" panose="020B0A04020102020204" pitchFamily="34" charset="0"/>
            </a:endParaRPr>
          </a:p>
        </p:txBody>
      </p:sp>
      <p:pic>
        <p:nvPicPr>
          <p:cNvPr id="31" name="Picture 30">
            <a:extLst>
              <a:ext uri="{FF2B5EF4-FFF2-40B4-BE49-F238E27FC236}">
                <a16:creationId xmlns:a16="http://schemas.microsoft.com/office/drawing/2014/main" id="{4810F6B5-6D0B-4FFB-87E5-75A5F2017FDE}"/>
              </a:ext>
            </a:extLst>
          </p:cNvPr>
          <p:cNvPicPr>
            <a:picLocks noChangeAspect="1"/>
          </p:cNvPicPr>
          <p:nvPr/>
        </p:nvPicPr>
        <p:blipFill>
          <a:blip r:embed="rId2"/>
          <a:stretch>
            <a:fillRect/>
          </a:stretch>
        </p:blipFill>
        <p:spPr>
          <a:xfrm>
            <a:off x="1337590" y="2655317"/>
            <a:ext cx="8728071" cy="3336854"/>
          </a:xfrm>
          <a:prstGeom prst="rect">
            <a:avLst/>
          </a:prstGeom>
        </p:spPr>
      </p:pic>
    </p:spTree>
    <p:extLst>
      <p:ext uri="{BB962C8B-B14F-4D97-AF65-F5344CB8AC3E}">
        <p14:creationId xmlns:p14="http://schemas.microsoft.com/office/powerpoint/2010/main" val="73636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60">
            <a:extLst>
              <a:ext uri="{FF2B5EF4-FFF2-40B4-BE49-F238E27FC236}">
                <a16:creationId xmlns:a16="http://schemas.microsoft.com/office/drawing/2014/main" id="{D2E379C3-A27B-4A43-83C7-505ED0867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01" y="1390379"/>
            <a:ext cx="8915400" cy="8640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34" descr="Text&#10;&#10;Description automatically generated">
            <a:extLst>
              <a:ext uri="{FF2B5EF4-FFF2-40B4-BE49-F238E27FC236}">
                <a16:creationId xmlns:a16="http://schemas.microsoft.com/office/drawing/2014/main" id="{0F28C5A9-00C3-4B0F-AF1B-0488271E0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362" t="19275" r="5463" b="18878"/>
          <a:stretch>
            <a:fillRect/>
          </a:stretch>
        </p:blipFill>
        <p:spPr bwMode="auto">
          <a:xfrm>
            <a:off x="3009901" y="2568498"/>
            <a:ext cx="7416800" cy="33851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2">
            <a:extLst>
              <a:ext uri="{FF2B5EF4-FFF2-40B4-BE49-F238E27FC236}">
                <a16:creationId xmlns:a16="http://schemas.microsoft.com/office/drawing/2014/main" id="{B955711F-FE96-4C25-9810-1B3B8289155E}"/>
              </a:ext>
            </a:extLst>
          </p:cNvPr>
          <p:cNvSpPr>
            <a:spLocks noChangeArrowheads="1"/>
          </p:cNvSpPr>
          <p:nvPr/>
        </p:nvSpPr>
        <p:spPr bwMode="auto">
          <a:xfrm>
            <a:off x="4586250" y="387825"/>
            <a:ext cx="276550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2400" b="1" u="sng" strike="noStrike" cap="none" normalizeH="0" baseline="0" dirty="0">
                <a:ln>
                  <a:noFill/>
                </a:ln>
                <a:solidFill>
                  <a:srgbClr val="FFC000"/>
                </a:solidFill>
                <a:effectLst/>
                <a:latin typeface="Arial Black" panose="020B0A04020102020204" pitchFamily="34" charset="0"/>
                <a:ea typeface="Calibri" panose="020F0502020204030204" pitchFamily="34" charset="0"/>
                <a:cs typeface="Times New Roman" panose="02020603050405020304" pitchFamily="18" charset="0"/>
              </a:rPr>
              <a:t>FFF file syntax:</a:t>
            </a:r>
            <a:endParaRPr kumimoji="0" lang="en-US" altLang="en-PK" b="1" u="sng" strike="noStrike" cap="none" normalizeH="0" baseline="0" dirty="0">
              <a:ln>
                <a:noFill/>
              </a:ln>
              <a:solidFill>
                <a:srgbClr val="FFC00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200" b="1" u="sng" strike="noStrike" cap="none" normalizeH="0" baseline="0" dirty="0">
              <a:ln>
                <a:noFill/>
              </a:ln>
              <a:solidFill>
                <a:srgbClr val="FFC000"/>
              </a:solidFill>
              <a:effectLst/>
              <a:latin typeface="Arial Black" panose="020B0A04020102020204" pitchFamily="34" charset="0"/>
            </a:endParaRPr>
          </a:p>
        </p:txBody>
      </p:sp>
      <p:sp>
        <p:nvSpPr>
          <p:cNvPr id="9" name="Rectangle 14">
            <a:extLst>
              <a:ext uri="{FF2B5EF4-FFF2-40B4-BE49-F238E27FC236}">
                <a16:creationId xmlns:a16="http://schemas.microsoft.com/office/drawing/2014/main" id="{51A5A619-BB89-4725-8FCF-8AAB2876D3DE}"/>
              </a:ext>
            </a:extLst>
          </p:cNvPr>
          <p:cNvSpPr>
            <a:spLocks noChangeArrowheads="1"/>
          </p:cNvSpPr>
          <p:nvPr/>
        </p:nvSpPr>
        <p:spPr bwMode="auto">
          <a:xfrm>
            <a:off x="457200" y="3619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spTree>
    <p:extLst>
      <p:ext uri="{BB962C8B-B14F-4D97-AF65-F5344CB8AC3E}">
        <p14:creationId xmlns:p14="http://schemas.microsoft.com/office/powerpoint/2010/main" val="210578385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653</TotalTime>
  <Words>1430</Words>
  <Application>Microsoft Office PowerPoint</Application>
  <PresentationFormat>Widescreen</PresentationFormat>
  <Paragraphs>188</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Arial Black</vt:lpstr>
      <vt:lpstr>Calibri</vt:lpstr>
      <vt:lpstr>Calibri Light</vt:lpstr>
      <vt:lpstr>Cambria</vt:lpstr>
      <vt:lpstr>Symbol</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Sabeeh Waqas (BEE-56)</dc:creator>
  <cp:lastModifiedBy>Muhammad Sabeeh Waqas (BEE-56)</cp:lastModifiedBy>
  <cp:revision>22</cp:revision>
  <dcterms:created xsi:type="dcterms:W3CDTF">2021-03-04T06:44:06Z</dcterms:created>
  <dcterms:modified xsi:type="dcterms:W3CDTF">2021-03-08T19:31:59Z</dcterms:modified>
</cp:coreProperties>
</file>